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Poppins Medium" panose="020B0604020202020204" charset="0"/>
      <p:regular r:id="rId13"/>
    </p:embeddedFont>
    <p:embeddedFont>
      <p:font typeface="Poppins" panose="020B0604020202020204" charset="0"/>
      <p:regular r:id="rId14"/>
    </p:embeddedFont>
    <p:embeddedFont>
      <p:font typeface="Poppins Bold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Heading Now 71-78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66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11.svg"/><Relationship Id="rId3" Type="http://schemas.openxmlformats.org/officeDocument/2006/relationships/slide" Target="slide4.xml"/><Relationship Id="rId7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10" Type="http://schemas.openxmlformats.org/officeDocument/2006/relationships/image" Target="../media/image3.png"/><Relationship Id="rId4" Type="http://schemas.openxmlformats.org/officeDocument/2006/relationships/slide" Target="slide5.xml"/><Relationship Id="rId9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22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0.sv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9.png"/><Relationship Id="rId7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2.png"/><Relationship Id="rId12" Type="http://schemas.openxmlformats.org/officeDocument/2006/relationships/image" Target="../media/image3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5.png"/><Relationship Id="rId5" Type="http://schemas.openxmlformats.org/officeDocument/2006/relationships/image" Target="../media/image7.png"/><Relationship Id="rId10" Type="http://schemas.openxmlformats.org/officeDocument/2006/relationships/image" Target="../media/image34.svg"/><Relationship Id="rId4" Type="http://schemas.openxmlformats.org/officeDocument/2006/relationships/image" Target="../media/image13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72189" y="1537974"/>
            <a:ext cx="11438962" cy="3605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639"/>
              </a:lnSpc>
            </a:pPr>
            <a:r>
              <a:rPr lang="en-US" sz="12399" spc="-24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Project Kick-off Presentation</a:t>
            </a:r>
          </a:p>
        </p:txBody>
      </p:sp>
      <p:sp>
        <p:nvSpPr>
          <p:cNvPr id="3" name="Freeform 3"/>
          <p:cNvSpPr/>
          <p:nvPr/>
        </p:nvSpPr>
        <p:spPr>
          <a:xfrm>
            <a:off x="8123030" y="5143500"/>
            <a:ext cx="9388121" cy="392594"/>
          </a:xfrm>
          <a:custGeom>
            <a:avLst/>
            <a:gdLst/>
            <a:ahLst/>
            <a:cxnLst/>
            <a:rect l="l" t="t" r="r" b="b"/>
            <a:pathLst>
              <a:path w="9388121" h="392594">
                <a:moveTo>
                  <a:pt x="0" y="0"/>
                </a:moveTo>
                <a:lnTo>
                  <a:pt x="9388121" y="0"/>
                </a:lnTo>
                <a:lnTo>
                  <a:pt x="9388121" y="392594"/>
                </a:lnTo>
                <a:lnTo>
                  <a:pt x="0" y="3925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8067058"/>
            <a:ext cx="3252322" cy="3252322"/>
          </a:xfrm>
          <a:custGeom>
            <a:avLst/>
            <a:gdLst/>
            <a:ahLst/>
            <a:cxnLst/>
            <a:rect l="l" t="t" r="r" b="b"/>
            <a:pathLst>
              <a:path w="3252322" h="3252322">
                <a:moveTo>
                  <a:pt x="0" y="0"/>
                </a:moveTo>
                <a:lnTo>
                  <a:pt x="3252322" y="0"/>
                </a:lnTo>
                <a:lnTo>
                  <a:pt x="3252322" y="3252322"/>
                </a:lnTo>
                <a:lnTo>
                  <a:pt x="0" y="32523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8498699" y="6170211"/>
            <a:ext cx="7128202" cy="1048793"/>
            <a:chOff x="0" y="0"/>
            <a:chExt cx="9504270" cy="1398391"/>
          </a:xfrm>
        </p:grpSpPr>
        <p:sp>
          <p:nvSpPr>
            <p:cNvPr id="8" name="TextBox 8"/>
            <p:cNvSpPr txBox="1"/>
            <p:nvPr/>
          </p:nvSpPr>
          <p:spPr>
            <a:xfrm>
              <a:off x="0" y="737356"/>
              <a:ext cx="6016468" cy="6610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199"/>
                </a:lnSpc>
              </a:pPr>
              <a:r>
                <a:rPr lang="en-US" sz="2799" spc="-5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Date: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9504270" cy="576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20"/>
                </a:lnSpc>
              </a:pPr>
              <a:r>
                <a:rPr lang="en-US" sz="2800" spc="-56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Presented By: ProThoughts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66358" y="1101917"/>
            <a:ext cx="7857001" cy="1379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19"/>
              </a:lnSpc>
            </a:pPr>
            <a:r>
              <a:rPr lang="en-US" sz="8799" b="1" spc="-17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Agenda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66358" y="3959624"/>
            <a:ext cx="7298283" cy="4915086"/>
            <a:chOff x="0" y="0"/>
            <a:chExt cx="1861951" cy="125394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61950" cy="1253945"/>
            </a:xfrm>
            <a:custGeom>
              <a:avLst/>
              <a:gdLst/>
              <a:ahLst/>
              <a:cxnLst/>
              <a:rect l="l" t="t" r="r" b="b"/>
              <a:pathLst>
                <a:path w="1861950" h="1253945">
                  <a:moveTo>
                    <a:pt x="31824" y="0"/>
                  </a:moveTo>
                  <a:lnTo>
                    <a:pt x="1830127" y="0"/>
                  </a:lnTo>
                  <a:cubicBezTo>
                    <a:pt x="1838567" y="0"/>
                    <a:pt x="1846662" y="3353"/>
                    <a:pt x="1852630" y="9321"/>
                  </a:cubicBezTo>
                  <a:cubicBezTo>
                    <a:pt x="1858598" y="15289"/>
                    <a:pt x="1861950" y="23383"/>
                    <a:pt x="1861950" y="31824"/>
                  </a:cubicBezTo>
                  <a:lnTo>
                    <a:pt x="1861950" y="1222122"/>
                  </a:lnTo>
                  <a:cubicBezTo>
                    <a:pt x="1861950" y="1230562"/>
                    <a:pt x="1858598" y="1238656"/>
                    <a:pt x="1852630" y="1244624"/>
                  </a:cubicBezTo>
                  <a:cubicBezTo>
                    <a:pt x="1846662" y="1250592"/>
                    <a:pt x="1838567" y="1253945"/>
                    <a:pt x="1830127" y="1253945"/>
                  </a:cubicBezTo>
                  <a:lnTo>
                    <a:pt x="31824" y="1253945"/>
                  </a:lnTo>
                  <a:cubicBezTo>
                    <a:pt x="23383" y="1253945"/>
                    <a:pt x="15289" y="1250592"/>
                    <a:pt x="9321" y="1244624"/>
                  </a:cubicBezTo>
                  <a:cubicBezTo>
                    <a:pt x="3353" y="1238656"/>
                    <a:pt x="0" y="1230562"/>
                    <a:pt x="0" y="1222122"/>
                  </a:cubicBezTo>
                  <a:lnTo>
                    <a:pt x="0" y="31824"/>
                  </a:lnTo>
                  <a:cubicBezTo>
                    <a:pt x="0" y="23383"/>
                    <a:pt x="3353" y="15289"/>
                    <a:pt x="9321" y="9321"/>
                  </a:cubicBezTo>
                  <a:cubicBezTo>
                    <a:pt x="15289" y="3353"/>
                    <a:pt x="23383" y="0"/>
                    <a:pt x="3182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76200"/>
              <a:ext cx="1861951" cy="1177745"/>
            </a:xfrm>
            <a:prstGeom prst="rect">
              <a:avLst/>
            </a:prstGeom>
          </p:spPr>
          <p:txBody>
            <a:bodyPr lIns="55462" tIns="55462" rIns="55462" bIns="55462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423359" y="3959624"/>
            <a:ext cx="7298283" cy="4915086"/>
            <a:chOff x="0" y="0"/>
            <a:chExt cx="1861951" cy="125394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61950" cy="1253945"/>
            </a:xfrm>
            <a:custGeom>
              <a:avLst/>
              <a:gdLst/>
              <a:ahLst/>
              <a:cxnLst/>
              <a:rect l="l" t="t" r="r" b="b"/>
              <a:pathLst>
                <a:path w="1861950" h="1253945">
                  <a:moveTo>
                    <a:pt x="31824" y="0"/>
                  </a:moveTo>
                  <a:lnTo>
                    <a:pt x="1830127" y="0"/>
                  </a:lnTo>
                  <a:cubicBezTo>
                    <a:pt x="1838567" y="0"/>
                    <a:pt x="1846662" y="3353"/>
                    <a:pt x="1852630" y="9321"/>
                  </a:cubicBezTo>
                  <a:cubicBezTo>
                    <a:pt x="1858598" y="15289"/>
                    <a:pt x="1861950" y="23383"/>
                    <a:pt x="1861950" y="31824"/>
                  </a:cubicBezTo>
                  <a:lnTo>
                    <a:pt x="1861950" y="1222122"/>
                  </a:lnTo>
                  <a:cubicBezTo>
                    <a:pt x="1861950" y="1230562"/>
                    <a:pt x="1858598" y="1238656"/>
                    <a:pt x="1852630" y="1244624"/>
                  </a:cubicBezTo>
                  <a:cubicBezTo>
                    <a:pt x="1846662" y="1250592"/>
                    <a:pt x="1838567" y="1253945"/>
                    <a:pt x="1830127" y="1253945"/>
                  </a:cubicBezTo>
                  <a:lnTo>
                    <a:pt x="31824" y="1253945"/>
                  </a:lnTo>
                  <a:cubicBezTo>
                    <a:pt x="23383" y="1253945"/>
                    <a:pt x="15289" y="1250592"/>
                    <a:pt x="9321" y="1244624"/>
                  </a:cubicBezTo>
                  <a:cubicBezTo>
                    <a:pt x="3353" y="1238656"/>
                    <a:pt x="0" y="1230562"/>
                    <a:pt x="0" y="1222122"/>
                  </a:cubicBezTo>
                  <a:lnTo>
                    <a:pt x="0" y="31824"/>
                  </a:lnTo>
                  <a:cubicBezTo>
                    <a:pt x="0" y="23383"/>
                    <a:pt x="3353" y="15289"/>
                    <a:pt x="9321" y="9321"/>
                  </a:cubicBezTo>
                  <a:cubicBezTo>
                    <a:pt x="15289" y="3353"/>
                    <a:pt x="23383" y="0"/>
                    <a:pt x="3182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1861951" cy="1177745"/>
            </a:xfrm>
            <a:prstGeom prst="rect">
              <a:avLst/>
            </a:prstGeom>
          </p:spPr>
          <p:txBody>
            <a:bodyPr lIns="55462" tIns="55462" rIns="55462" bIns="55462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566358" y="3959624"/>
          <a:ext cx="7298283" cy="4915086"/>
        </p:xfrm>
        <a:graphic>
          <a:graphicData uri="http://schemas.openxmlformats.org/drawingml/2006/table">
            <a:tbl>
              <a:tblPr/>
              <a:tblGrid>
                <a:gridCol w="5445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3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4808">
                <a:tc>
                  <a:txBody>
                    <a:bodyPr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 b="1" spc="-5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  <a:hlinkClick r:id="rId2" action="ppaction://hlinksldjump"/>
                        </a:rPr>
                        <a:t>Project Background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03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2735">
                <a:tc>
                  <a:txBody>
                    <a:bodyPr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 b="1" spc="-5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  <a:hlinkClick r:id="rId3" action="ppaction://hlinksldjump"/>
                        </a:rPr>
                        <a:t>Team Members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04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2735">
                <a:tc>
                  <a:txBody>
                    <a:bodyPr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 b="1" spc="-5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  <a:hlinkClick r:id="rId4" action="ppaction://hlinksldjump"/>
                        </a:rPr>
                        <a:t>Project Scope and Deliverables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05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4808">
                <a:tc>
                  <a:txBody>
                    <a:bodyPr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 b="1" spc="-5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  <a:hlinkClick r:id="rId5" action="ppaction://hlinksldjump"/>
                        </a:rPr>
                        <a:t>Project Timeline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06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9423359" y="3959624"/>
          <a:ext cx="7298283" cy="5117568"/>
        </p:xfrm>
        <a:graphic>
          <a:graphicData uri="http://schemas.openxmlformats.org/drawingml/2006/table">
            <a:tbl>
              <a:tblPr/>
              <a:tblGrid>
                <a:gridCol w="5445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3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1750">
                <a:tc>
                  <a:txBody>
                    <a:bodyPr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 b="1" spc="-5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  <a:hlinkClick r:id="rId6" action="ppaction://hlinksldjump"/>
                        </a:rPr>
                        <a:t>Project Budget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07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5793">
                <a:tc>
                  <a:txBody>
                    <a:bodyPr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 b="1" spc="-5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  <a:hlinkClick r:id="rId7" action="ppaction://hlinksldjump"/>
                        </a:rPr>
                        <a:t>Project Risks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08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8275">
                <a:tc>
                  <a:txBody>
                    <a:bodyPr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 b="1" spc="-5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  <a:hlinkClick r:id="rId8" action="ppaction://hlinksldjump"/>
                        </a:rPr>
                        <a:t>Management Tools and Methods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09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1750">
                <a:tc>
                  <a:txBody>
                    <a:bodyPr/>
                    <a:lstStyle/>
                    <a:p>
                      <a:pPr algn="l">
                        <a:lnSpc>
                          <a:spcPts val="3500"/>
                        </a:lnSpc>
                        <a:defRPr/>
                      </a:pPr>
                      <a:r>
                        <a:rPr lang="en-US" sz="2500" b="1" spc="-50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  <a:hlinkClick r:id="rId9" action="ppaction://hlinksldjump"/>
                        </a:rPr>
                        <a:t>Monitoring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10</a:t>
                      </a:r>
                      <a:endParaRPr lang="en-US" sz="1100"/>
                    </a:p>
                  </a:txBody>
                  <a:tcPr marL="180132" marR="180132" marT="180132" marB="180132" anchor="ctr">
                    <a:lnL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DB3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2" name="Group 12"/>
          <p:cNvGrpSpPr/>
          <p:nvPr/>
        </p:nvGrpSpPr>
        <p:grpSpPr>
          <a:xfrm>
            <a:off x="11359569" y="1149542"/>
            <a:ext cx="5362073" cy="1616788"/>
            <a:chOff x="0" y="0"/>
            <a:chExt cx="1412233" cy="4258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12233" cy="425821"/>
            </a:xfrm>
            <a:custGeom>
              <a:avLst/>
              <a:gdLst/>
              <a:ahLst/>
              <a:cxnLst/>
              <a:rect l="l" t="t" r="r" b="b"/>
              <a:pathLst>
                <a:path w="1412233" h="425821">
                  <a:moveTo>
                    <a:pt x="14438" y="0"/>
                  </a:moveTo>
                  <a:lnTo>
                    <a:pt x="1397795" y="0"/>
                  </a:lnTo>
                  <a:cubicBezTo>
                    <a:pt x="1405769" y="0"/>
                    <a:pt x="1412233" y="6464"/>
                    <a:pt x="1412233" y="14438"/>
                  </a:cubicBezTo>
                  <a:lnTo>
                    <a:pt x="1412233" y="411382"/>
                  </a:lnTo>
                  <a:cubicBezTo>
                    <a:pt x="1412233" y="419357"/>
                    <a:pt x="1405769" y="425821"/>
                    <a:pt x="1397795" y="425821"/>
                  </a:cubicBezTo>
                  <a:lnTo>
                    <a:pt x="14438" y="425821"/>
                  </a:lnTo>
                  <a:cubicBezTo>
                    <a:pt x="6464" y="425821"/>
                    <a:pt x="0" y="419357"/>
                    <a:pt x="0" y="411382"/>
                  </a:cubicBezTo>
                  <a:lnTo>
                    <a:pt x="0" y="14438"/>
                  </a:lnTo>
                  <a:cubicBezTo>
                    <a:pt x="0" y="6464"/>
                    <a:pt x="6464" y="0"/>
                    <a:pt x="14438" y="0"/>
                  </a:cubicBezTo>
                  <a:close/>
                </a:path>
              </a:pathLst>
            </a:custGeom>
            <a:solidFill>
              <a:srgbClr val="F4F4F4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12233" cy="46392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just">
                <a:lnSpc>
                  <a:spcPts val="1820"/>
                </a:lnSpc>
              </a:pPr>
              <a:r>
                <a:rPr lang="en-US" sz="13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Use links to go to a different page inside your presentation. </a:t>
              </a:r>
            </a:p>
            <a:p>
              <a:pPr algn="just">
                <a:lnSpc>
                  <a:spcPts val="1820"/>
                </a:lnSpc>
              </a:pPr>
              <a:endParaRPr lang="en-US" sz="13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algn="just">
                <a:lnSpc>
                  <a:spcPts val="1820"/>
                </a:lnSpc>
              </a:pPr>
              <a:r>
                <a:rPr lang="en-US" sz="13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Highlight the text you want to hyperlink, click the link symbol that appears above that text, then select from the dropdown the page that you want to connect.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566358" y="2574467"/>
            <a:ext cx="3586812" cy="430417"/>
          </a:xfrm>
          <a:custGeom>
            <a:avLst/>
            <a:gdLst/>
            <a:ahLst/>
            <a:cxnLst/>
            <a:rect l="l" t="t" r="r" b="b"/>
            <a:pathLst>
              <a:path w="3586812" h="430417">
                <a:moveTo>
                  <a:pt x="0" y="0"/>
                </a:moveTo>
                <a:lnTo>
                  <a:pt x="3586811" y="0"/>
                </a:lnTo>
                <a:lnTo>
                  <a:pt x="3586811" y="430417"/>
                </a:lnTo>
                <a:lnTo>
                  <a:pt x="0" y="4304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3006333"/>
            <a:ext cx="8115300" cy="4274333"/>
            <a:chOff x="0" y="0"/>
            <a:chExt cx="10820400" cy="5699111"/>
          </a:xfrm>
        </p:grpSpPr>
        <p:sp>
          <p:nvSpPr>
            <p:cNvPr id="4" name="TextBox 4"/>
            <p:cNvSpPr txBox="1"/>
            <p:nvPr/>
          </p:nvSpPr>
          <p:spPr>
            <a:xfrm>
              <a:off x="0" y="-47537"/>
              <a:ext cx="10774546" cy="35257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119"/>
                </a:lnSpc>
              </a:pPr>
              <a:r>
                <a:rPr lang="en-US" sz="8799" b="1" spc="-175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Project Background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63828"/>
              <a:ext cx="10820400" cy="1835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Briefly elaborate on the history and context</a:t>
              </a:r>
            </a:p>
            <a:p>
              <a:pPr algn="l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of the project. Share the objectives that it is aiming to achieve too.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265643" y="4146791"/>
            <a:ext cx="5993657" cy="2177415"/>
            <a:chOff x="0" y="0"/>
            <a:chExt cx="8885245" cy="32278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85245" cy="3227890"/>
            </a:xfrm>
            <a:custGeom>
              <a:avLst/>
              <a:gdLst/>
              <a:ahLst/>
              <a:cxnLst/>
              <a:rect l="l" t="t" r="r" b="b"/>
              <a:pathLst>
                <a:path w="8885245" h="3227890">
                  <a:moveTo>
                    <a:pt x="12917" y="0"/>
                  </a:moveTo>
                  <a:lnTo>
                    <a:pt x="8872328" y="0"/>
                  </a:lnTo>
                  <a:cubicBezTo>
                    <a:pt x="8879462" y="0"/>
                    <a:pt x="8885245" y="5783"/>
                    <a:pt x="8885245" y="12917"/>
                  </a:cubicBezTo>
                  <a:lnTo>
                    <a:pt x="8885245" y="3214973"/>
                  </a:lnTo>
                  <a:cubicBezTo>
                    <a:pt x="8885245" y="3222107"/>
                    <a:pt x="8879462" y="3227890"/>
                    <a:pt x="8872328" y="3227890"/>
                  </a:cubicBezTo>
                  <a:lnTo>
                    <a:pt x="12917" y="3227890"/>
                  </a:lnTo>
                  <a:cubicBezTo>
                    <a:pt x="5783" y="3227890"/>
                    <a:pt x="0" y="3222107"/>
                    <a:pt x="0" y="3214973"/>
                  </a:cubicBezTo>
                  <a:lnTo>
                    <a:pt x="0" y="12917"/>
                  </a:lnTo>
                  <a:cubicBezTo>
                    <a:pt x="0" y="5783"/>
                    <a:pt x="5783" y="0"/>
                    <a:pt x="12917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ysDot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8885245" cy="327551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240"/>
                </a:lnSpc>
              </a:pPr>
              <a:r>
                <a:rPr lang="en-US" sz="16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Drag and drop your photo or video! Click the sample photo or video and delete. Select yours from the uploads tab, drag, and then drop inside the frame!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4129286"/>
            <a:chOff x="0" y="0"/>
            <a:chExt cx="4816593" cy="10875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087549"/>
            </a:xfrm>
            <a:custGeom>
              <a:avLst/>
              <a:gdLst/>
              <a:ahLst/>
              <a:cxnLst/>
              <a:rect l="l" t="t" r="r" b="b"/>
              <a:pathLst>
                <a:path w="4816592" h="1087549">
                  <a:moveTo>
                    <a:pt x="0" y="0"/>
                  </a:moveTo>
                  <a:lnTo>
                    <a:pt x="4816592" y="0"/>
                  </a:lnTo>
                  <a:lnTo>
                    <a:pt x="4816592" y="1087549"/>
                  </a:lnTo>
                  <a:lnTo>
                    <a:pt x="0" y="1087549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11732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74024" y="1170863"/>
            <a:ext cx="9666430" cy="1787560"/>
            <a:chOff x="0" y="0"/>
            <a:chExt cx="12888574" cy="2383413"/>
          </a:xfrm>
        </p:grpSpPr>
        <p:sp>
          <p:nvSpPr>
            <p:cNvPr id="7" name="TextBox 7"/>
            <p:cNvSpPr txBox="1"/>
            <p:nvPr/>
          </p:nvSpPr>
          <p:spPr>
            <a:xfrm>
              <a:off x="0" y="-38100"/>
              <a:ext cx="12888574" cy="16327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056"/>
                </a:lnSpc>
              </a:pPr>
              <a:r>
                <a:rPr lang="en-US" sz="7875" b="1" spc="-157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Team Members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727373"/>
              <a:ext cx="12888574" cy="656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01"/>
                </a:lnSpc>
              </a:pPr>
              <a:r>
                <a:rPr lang="en-US" sz="2734" spc="-54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Introduce the people who will work on the project.</a:t>
              </a: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98953" y="4741503"/>
            <a:ext cx="3130637" cy="3130637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715000" y="6350000"/>
                  </a:moveTo>
                  <a:lnTo>
                    <a:pt x="635000" y="6350000"/>
                  </a:lnTo>
                  <a:cubicBezTo>
                    <a:pt x="284480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5715000"/>
                  </a:lnTo>
                  <a:cubicBezTo>
                    <a:pt x="6350000" y="6065520"/>
                    <a:pt x="6065520" y="6350000"/>
                    <a:pt x="5715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4138237" y="4741503"/>
            <a:ext cx="3130637" cy="3130637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715000" y="6350000"/>
                  </a:moveTo>
                  <a:lnTo>
                    <a:pt x="635000" y="6350000"/>
                  </a:lnTo>
                  <a:cubicBezTo>
                    <a:pt x="284480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5715000"/>
                  </a:lnTo>
                  <a:cubicBezTo>
                    <a:pt x="6350000" y="6065520"/>
                    <a:pt x="6065520" y="6350000"/>
                    <a:pt x="5715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4135714" y="7576172"/>
            <a:ext cx="3143050" cy="1921210"/>
            <a:chOff x="0" y="0"/>
            <a:chExt cx="4190733" cy="2561614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407103"/>
              <a:ext cx="4190733" cy="2154511"/>
              <a:chOff x="0" y="0"/>
              <a:chExt cx="758221" cy="38981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758221" cy="389811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389811">
                    <a:moveTo>
                      <a:pt x="73896" y="0"/>
                    </a:moveTo>
                    <a:lnTo>
                      <a:pt x="684325" y="0"/>
                    </a:lnTo>
                    <a:cubicBezTo>
                      <a:pt x="703924" y="0"/>
                      <a:pt x="722719" y="7785"/>
                      <a:pt x="736577" y="21644"/>
                    </a:cubicBezTo>
                    <a:cubicBezTo>
                      <a:pt x="750435" y="35502"/>
                      <a:pt x="758221" y="54297"/>
                      <a:pt x="758221" y="73896"/>
                    </a:cubicBezTo>
                    <a:lnTo>
                      <a:pt x="758221" y="315916"/>
                    </a:lnTo>
                    <a:cubicBezTo>
                      <a:pt x="758221" y="335514"/>
                      <a:pt x="750435" y="354310"/>
                      <a:pt x="736577" y="368168"/>
                    </a:cubicBezTo>
                    <a:cubicBezTo>
                      <a:pt x="722719" y="382026"/>
                      <a:pt x="703924" y="389811"/>
                      <a:pt x="684325" y="389811"/>
                    </a:cubicBezTo>
                    <a:lnTo>
                      <a:pt x="73896" y="389811"/>
                    </a:lnTo>
                    <a:cubicBezTo>
                      <a:pt x="54297" y="389811"/>
                      <a:pt x="35502" y="382026"/>
                      <a:pt x="21644" y="368168"/>
                    </a:cubicBezTo>
                    <a:cubicBezTo>
                      <a:pt x="7785" y="354310"/>
                      <a:pt x="0" y="335514"/>
                      <a:pt x="0" y="315916"/>
                    </a:cubicBezTo>
                    <a:lnTo>
                      <a:pt x="0" y="73896"/>
                    </a:lnTo>
                    <a:cubicBezTo>
                      <a:pt x="0" y="54297"/>
                      <a:pt x="7785" y="35502"/>
                      <a:pt x="21644" y="21644"/>
                    </a:cubicBezTo>
                    <a:cubicBezTo>
                      <a:pt x="35502" y="7785"/>
                      <a:pt x="54297" y="0"/>
                      <a:pt x="73896" y="0"/>
                    </a:cubicBezTo>
                    <a:close/>
                  </a:path>
                </a:pathLst>
              </a:custGeom>
              <a:solidFill>
                <a:srgbClr val="004AAD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66675"/>
                <a:ext cx="758221" cy="323136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algn="ctr">
                  <a:lnSpc>
                    <a:spcPts val="800"/>
                  </a:lnSpc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0" y="0"/>
              <a:ext cx="4190733" cy="1614906"/>
              <a:chOff x="0" y="0"/>
              <a:chExt cx="758221" cy="29218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758221" cy="292182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292182">
                    <a:moveTo>
                      <a:pt x="0" y="0"/>
                    </a:moveTo>
                    <a:lnTo>
                      <a:pt x="758221" y="0"/>
                    </a:lnTo>
                    <a:lnTo>
                      <a:pt x="758221" y="292182"/>
                    </a:lnTo>
                    <a:lnTo>
                      <a:pt x="0" y="292182"/>
                    </a:lnTo>
                    <a:close/>
                  </a:path>
                </a:pathLst>
              </a:custGeom>
              <a:solidFill>
                <a:srgbClr val="004AAD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66675"/>
                <a:ext cx="758221" cy="225507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marL="0" lvl="0" indent="0" algn="ctr">
                  <a:lnSpc>
                    <a:spcPts val="80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7577521" y="4741503"/>
            <a:ext cx="3130637" cy="3130637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715000" y="6350000"/>
                  </a:moveTo>
                  <a:lnTo>
                    <a:pt x="635000" y="6350000"/>
                  </a:lnTo>
                  <a:cubicBezTo>
                    <a:pt x="284480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5715000"/>
                  </a:lnTo>
                  <a:cubicBezTo>
                    <a:pt x="6350000" y="6065520"/>
                    <a:pt x="6065520" y="6350000"/>
                    <a:pt x="5715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7585885" y="7576172"/>
            <a:ext cx="3143050" cy="1921210"/>
            <a:chOff x="0" y="0"/>
            <a:chExt cx="4190733" cy="256161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407103"/>
              <a:ext cx="4190733" cy="2154511"/>
              <a:chOff x="0" y="0"/>
              <a:chExt cx="758221" cy="389811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758221" cy="389811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389811">
                    <a:moveTo>
                      <a:pt x="73896" y="0"/>
                    </a:moveTo>
                    <a:lnTo>
                      <a:pt x="684325" y="0"/>
                    </a:lnTo>
                    <a:cubicBezTo>
                      <a:pt x="703924" y="0"/>
                      <a:pt x="722719" y="7785"/>
                      <a:pt x="736577" y="21644"/>
                    </a:cubicBezTo>
                    <a:cubicBezTo>
                      <a:pt x="750435" y="35502"/>
                      <a:pt x="758221" y="54297"/>
                      <a:pt x="758221" y="73896"/>
                    </a:cubicBezTo>
                    <a:lnTo>
                      <a:pt x="758221" y="315916"/>
                    </a:lnTo>
                    <a:cubicBezTo>
                      <a:pt x="758221" y="335514"/>
                      <a:pt x="750435" y="354310"/>
                      <a:pt x="736577" y="368168"/>
                    </a:cubicBezTo>
                    <a:cubicBezTo>
                      <a:pt x="722719" y="382026"/>
                      <a:pt x="703924" y="389811"/>
                      <a:pt x="684325" y="389811"/>
                    </a:cubicBezTo>
                    <a:lnTo>
                      <a:pt x="73896" y="389811"/>
                    </a:lnTo>
                    <a:cubicBezTo>
                      <a:pt x="54297" y="389811"/>
                      <a:pt x="35502" y="382026"/>
                      <a:pt x="21644" y="368168"/>
                    </a:cubicBezTo>
                    <a:cubicBezTo>
                      <a:pt x="7785" y="354310"/>
                      <a:pt x="0" y="335514"/>
                      <a:pt x="0" y="315916"/>
                    </a:cubicBezTo>
                    <a:lnTo>
                      <a:pt x="0" y="73896"/>
                    </a:lnTo>
                    <a:cubicBezTo>
                      <a:pt x="0" y="54297"/>
                      <a:pt x="7785" y="35502"/>
                      <a:pt x="21644" y="21644"/>
                    </a:cubicBezTo>
                    <a:cubicBezTo>
                      <a:pt x="35502" y="7785"/>
                      <a:pt x="54297" y="0"/>
                      <a:pt x="73896" y="0"/>
                    </a:cubicBezTo>
                    <a:close/>
                  </a:path>
                </a:pathLst>
              </a:custGeom>
              <a:solidFill>
                <a:srgbClr val="5170F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66675"/>
                <a:ext cx="758221" cy="323136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algn="ctr">
                  <a:lnSpc>
                    <a:spcPts val="800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4190733" cy="1614906"/>
              <a:chOff x="0" y="0"/>
              <a:chExt cx="758221" cy="29218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758221" cy="292182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292182">
                    <a:moveTo>
                      <a:pt x="0" y="0"/>
                    </a:moveTo>
                    <a:lnTo>
                      <a:pt x="758221" y="0"/>
                    </a:lnTo>
                    <a:lnTo>
                      <a:pt x="758221" y="292182"/>
                    </a:lnTo>
                    <a:lnTo>
                      <a:pt x="0" y="292182"/>
                    </a:lnTo>
                    <a:close/>
                  </a:path>
                </a:pathLst>
              </a:custGeom>
              <a:solidFill>
                <a:srgbClr val="5170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66675"/>
                <a:ext cx="758221" cy="225507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marL="0" lvl="0" indent="0" algn="ctr">
                  <a:lnSpc>
                    <a:spcPts val="80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1026714" y="4741503"/>
            <a:ext cx="3130637" cy="3130637"/>
            <a:chOff x="0" y="0"/>
            <a:chExt cx="6350000" cy="63500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715000" y="6350000"/>
                  </a:moveTo>
                  <a:lnTo>
                    <a:pt x="635000" y="6350000"/>
                  </a:lnTo>
                  <a:cubicBezTo>
                    <a:pt x="284480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5715000"/>
                  </a:lnTo>
                  <a:cubicBezTo>
                    <a:pt x="6350000" y="6065520"/>
                    <a:pt x="6065520" y="6350000"/>
                    <a:pt x="5715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11020507" y="7576172"/>
            <a:ext cx="3143050" cy="1921210"/>
            <a:chOff x="0" y="0"/>
            <a:chExt cx="4190733" cy="2561614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407103"/>
              <a:ext cx="4190733" cy="2154511"/>
              <a:chOff x="0" y="0"/>
              <a:chExt cx="758221" cy="389811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758221" cy="389811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389811">
                    <a:moveTo>
                      <a:pt x="73896" y="0"/>
                    </a:moveTo>
                    <a:lnTo>
                      <a:pt x="684325" y="0"/>
                    </a:lnTo>
                    <a:cubicBezTo>
                      <a:pt x="703924" y="0"/>
                      <a:pt x="722719" y="7785"/>
                      <a:pt x="736577" y="21644"/>
                    </a:cubicBezTo>
                    <a:cubicBezTo>
                      <a:pt x="750435" y="35502"/>
                      <a:pt x="758221" y="54297"/>
                      <a:pt x="758221" y="73896"/>
                    </a:cubicBezTo>
                    <a:lnTo>
                      <a:pt x="758221" y="315916"/>
                    </a:lnTo>
                    <a:cubicBezTo>
                      <a:pt x="758221" y="335514"/>
                      <a:pt x="750435" y="354310"/>
                      <a:pt x="736577" y="368168"/>
                    </a:cubicBezTo>
                    <a:cubicBezTo>
                      <a:pt x="722719" y="382026"/>
                      <a:pt x="703924" y="389811"/>
                      <a:pt x="684325" y="389811"/>
                    </a:cubicBezTo>
                    <a:lnTo>
                      <a:pt x="73896" y="389811"/>
                    </a:lnTo>
                    <a:cubicBezTo>
                      <a:pt x="54297" y="389811"/>
                      <a:pt x="35502" y="382026"/>
                      <a:pt x="21644" y="368168"/>
                    </a:cubicBezTo>
                    <a:cubicBezTo>
                      <a:pt x="7785" y="354310"/>
                      <a:pt x="0" y="335514"/>
                      <a:pt x="0" y="315916"/>
                    </a:cubicBezTo>
                    <a:lnTo>
                      <a:pt x="0" y="73896"/>
                    </a:lnTo>
                    <a:cubicBezTo>
                      <a:pt x="0" y="54297"/>
                      <a:pt x="7785" y="35502"/>
                      <a:pt x="21644" y="21644"/>
                    </a:cubicBezTo>
                    <a:cubicBezTo>
                      <a:pt x="35502" y="7785"/>
                      <a:pt x="54297" y="0"/>
                      <a:pt x="73896" y="0"/>
                    </a:cubicBezTo>
                    <a:close/>
                  </a:path>
                </a:pathLst>
              </a:custGeom>
              <a:solidFill>
                <a:srgbClr val="38B6FF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66675"/>
                <a:ext cx="758221" cy="323136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algn="ctr">
                  <a:lnSpc>
                    <a:spcPts val="800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0" y="0"/>
              <a:ext cx="4190733" cy="1614906"/>
              <a:chOff x="0" y="0"/>
              <a:chExt cx="758221" cy="292182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58221" cy="292182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292182">
                    <a:moveTo>
                      <a:pt x="0" y="0"/>
                    </a:moveTo>
                    <a:lnTo>
                      <a:pt x="758221" y="0"/>
                    </a:lnTo>
                    <a:lnTo>
                      <a:pt x="758221" y="292182"/>
                    </a:lnTo>
                    <a:lnTo>
                      <a:pt x="0" y="292182"/>
                    </a:lnTo>
                    <a:close/>
                  </a:path>
                </a:pathLst>
              </a:custGeom>
              <a:solidFill>
                <a:srgbClr val="38B6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66675"/>
                <a:ext cx="758221" cy="225507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marL="0" lvl="0" indent="0" algn="ctr">
                  <a:lnSpc>
                    <a:spcPts val="80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38" name="Group 38"/>
          <p:cNvGrpSpPr>
            <a:grpSpLocks noChangeAspect="1"/>
          </p:cNvGrpSpPr>
          <p:nvPr/>
        </p:nvGrpSpPr>
        <p:grpSpPr>
          <a:xfrm>
            <a:off x="14456089" y="4741503"/>
            <a:ext cx="3130637" cy="3130637"/>
            <a:chOff x="0" y="0"/>
            <a:chExt cx="6350000" cy="63500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715000" y="6350000"/>
                  </a:moveTo>
                  <a:lnTo>
                    <a:pt x="635000" y="6350000"/>
                  </a:lnTo>
                  <a:cubicBezTo>
                    <a:pt x="284480" y="6350000"/>
                    <a:pt x="0" y="6065520"/>
                    <a:pt x="0" y="5715000"/>
                  </a:cubicBez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5715000"/>
                  </a:lnTo>
                  <a:cubicBezTo>
                    <a:pt x="6350000" y="6065520"/>
                    <a:pt x="6065520" y="6350000"/>
                    <a:pt x="5715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14449882" y="7576172"/>
            <a:ext cx="3143050" cy="1921210"/>
            <a:chOff x="0" y="0"/>
            <a:chExt cx="4190733" cy="2561614"/>
          </a:xfrm>
        </p:grpSpPr>
        <p:grpSp>
          <p:nvGrpSpPr>
            <p:cNvPr id="41" name="Group 41"/>
            <p:cNvGrpSpPr/>
            <p:nvPr/>
          </p:nvGrpSpPr>
          <p:grpSpPr>
            <a:xfrm>
              <a:off x="0" y="407103"/>
              <a:ext cx="4190733" cy="2154511"/>
              <a:chOff x="0" y="0"/>
              <a:chExt cx="758221" cy="389811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758221" cy="389811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389811">
                    <a:moveTo>
                      <a:pt x="73896" y="0"/>
                    </a:moveTo>
                    <a:lnTo>
                      <a:pt x="684325" y="0"/>
                    </a:lnTo>
                    <a:cubicBezTo>
                      <a:pt x="703924" y="0"/>
                      <a:pt x="722719" y="7785"/>
                      <a:pt x="736577" y="21644"/>
                    </a:cubicBezTo>
                    <a:cubicBezTo>
                      <a:pt x="750435" y="35502"/>
                      <a:pt x="758221" y="54297"/>
                      <a:pt x="758221" y="73896"/>
                    </a:cubicBezTo>
                    <a:lnTo>
                      <a:pt x="758221" y="315916"/>
                    </a:lnTo>
                    <a:cubicBezTo>
                      <a:pt x="758221" y="335514"/>
                      <a:pt x="750435" y="354310"/>
                      <a:pt x="736577" y="368168"/>
                    </a:cubicBezTo>
                    <a:cubicBezTo>
                      <a:pt x="722719" y="382026"/>
                      <a:pt x="703924" y="389811"/>
                      <a:pt x="684325" y="389811"/>
                    </a:cubicBezTo>
                    <a:lnTo>
                      <a:pt x="73896" y="389811"/>
                    </a:lnTo>
                    <a:cubicBezTo>
                      <a:pt x="54297" y="389811"/>
                      <a:pt x="35502" y="382026"/>
                      <a:pt x="21644" y="368168"/>
                    </a:cubicBezTo>
                    <a:cubicBezTo>
                      <a:pt x="7785" y="354310"/>
                      <a:pt x="0" y="335514"/>
                      <a:pt x="0" y="315916"/>
                    </a:cubicBezTo>
                    <a:lnTo>
                      <a:pt x="0" y="73896"/>
                    </a:lnTo>
                    <a:cubicBezTo>
                      <a:pt x="0" y="54297"/>
                      <a:pt x="7785" y="35502"/>
                      <a:pt x="21644" y="21644"/>
                    </a:cubicBezTo>
                    <a:cubicBezTo>
                      <a:pt x="35502" y="7785"/>
                      <a:pt x="54297" y="0"/>
                      <a:pt x="73896" y="0"/>
                    </a:cubicBezTo>
                    <a:close/>
                  </a:path>
                </a:pathLst>
              </a:custGeom>
              <a:solidFill>
                <a:srgbClr val="5CE1E6"/>
              </a:solidFill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66675"/>
                <a:ext cx="758221" cy="323136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algn="ctr">
                  <a:lnSpc>
                    <a:spcPts val="800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0" y="0"/>
              <a:ext cx="4190733" cy="1614906"/>
              <a:chOff x="0" y="0"/>
              <a:chExt cx="758221" cy="292182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758221" cy="292182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292182">
                    <a:moveTo>
                      <a:pt x="0" y="0"/>
                    </a:moveTo>
                    <a:lnTo>
                      <a:pt x="758221" y="0"/>
                    </a:lnTo>
                    <a:lnTo>
                      <a:pt x="758221" y="292182"/>
                    </a:lnTo>
                    <a:lnTo>
                      <a:pt x="0" y="292182"/>
                    </a:lnTo>
                    <a:close/>
                  </a:path>
                </a:pathLst>
              </a:custGeom>
              <a:solidFill>
                <a:srgbClr val="5CE1E6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66675"/>
                <a:ext cx="758221" cy="225507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marL="0" lvl="0" indent="0" algn="ctr">
                  <a:lnSpc>
                    <a:spcPts val="80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692747" y="7576172"/>
            <a:ext cx="3143050" cy="1921210"/>
            <a:chOff x="0" y="0"/>
            <a:chExt cx="4190733" cy="2561614"/>
          </a:xfrm>
        </p:grpSpPr>
        <p:grpSp>
          <p:nvGrpSpPr>
            <p:cNvPr id="48" name="Group 48"/>
            <p:cNvGrpSpPr/>
            <p:nvPr/>
          </p:nvGrpSpPr>
          <p:grpSpPr>
            <a:xfrm>
              <a:off x="0" y="407103"/>
              <a:ext cx="4190733" cy="2154511"/>
              <a:chOff x="0" y="0"/>
              <a:chExt cx="758221" cy="389811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758221" cy="389811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389811">
                    <a:moveTo>
                      <a:pt x="73896" y="0"/>
                    </a:moveTo>
                    <a:lnTo>
                      <a:pt x="684325" y="0"/>
                    </a:lnTo>
                    <a:cubicBezTo>
                      <a:pt x="703924" y="0"/>
                      <a:pt x="722719" y="7785"/>
                      <a:pt x="736577" y="21644"/>
                    </a:cubicBezTo>
                    <a:cubicBezTo>
                      <a:pt x="750435" y="35502"/>
                      <a:pt x="758221" y="54297"/>
                      <a:pt x="758221" y="73896"/>
                    </a:cubicBezTo>
                    <a:lnTo>
                      <a:pt x="758221" y="315916"/>
                    </a:lnTo>
                    <a:cubicBezTo>
                      <a:pt x="758221" y="335514"/>
                      <a:pt x="750435" y="354310"/>
                      <a:pt x="736577" y="368168"/>
                    </a:cubicBezTo>
                    <a:cubicBezTo>
                      <a:pt x="722719" y="382026"/>
                      <a:pt x="703924" y="389811"/>
                      <a:pt x="684325" y="389811"/>
                    </a:cubicBezTo>
                    <a:lnTo>
                      <a:pt x="73896" y="389811"/>
                    </a:lnTo>
                    <a:cubicBezTo>
                      <a:pt x="54297" y="389811"/>
                      <a:pt x="35502" y="382026"/>
                      <a:pt x="21644" y="368168"/>
                    </a:cubicBezTo>
                    <a:cubicBezTo>
                      <a:pt x="7785" y="354310"/>
                      <a:pt x="0" y="335514"/>
                      <a:pt x="0" y="315916"/>
                    </a:cubicBezTo>
                    <a:lnTo>
                      <a:pt x="0" y="73896"/>
                    </a:lnTo>
                    <a:cubicBezTo>
                      <a:pt x="0" y="54297"/>
                      <a:pt x="7785" y="35502"/>
                      <a:pt x="21644" y="21644"/>
                    </a:cubicBezTo>
                    <a:cubicBezTo>
                      <a:pt x="35502" y="7785"/>
                      <a:pt x="54297" y="0"/>
                      <a:pt x="73896" y="0"/>
                    </a:cubicBezTo>
                    <a:close/>
                  </a:path>
                </a:pathLst>
              </a:custGeom>
              <a:solidFill>
                <a:srgbClr val="1800AD"/>
              </a:solidFill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0" y="66675"/>
                <a:ext cx="758221" cy="323136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algn="ctr">
                  <a:lnSpc>
                    <a:spcPts val="800"/>
                  </a:lnSpc>
                </a:pPr>
                <a:endParaRPr/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0" y="0"/>
              <a:ext cx="4190733" cy="1614906"/>
              <a:chOff x="0" y="0"/>
              <a:chExt cx="758221" cy="292182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758221" cy="292182"/>
              </a:xfrm>
              <a:custGeom>
                <a:avLst/>
                <a:gdLst/>
                <a:ahLst/>
                <a:cxnLst/>
                <a:rect l="l" t="t" r="r" b="b"/>
                <a:pathLst>
                  <a:path w="758221" h="292182">
                    <a:moveTo>
                      <a:pt x="0" y="0"/>
                    </a:moveTo>
                    <a:lnTo>
                      <a:pt x="758221" y="0"/>
                    </a:lnTo>
                    <a:lnTo>
                      <a:pt x="758221" y="292182"/>
                    </a:lnTo>
                    <a:lnTo>
                      <a:pt x="0" y="292182"/>
                    </a:lnTo>
                    <a:close/>
                  </a:path>
                </a:pathLst>
              </a:custGeom>
              <a:solidFill>
                <a:srgbClr val="1800AD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0" y="66675"/>
                <a:ext cx="758221" cy="225507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marL="0" lvl="0" indent="0" algn="ctr">
                  <a:lnSpc>
                    <a:spcPts val="80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806162" y="7736338"/>
          <a:ext cx="2705758" cy="1562100"/>
        </p:xfrm>
        <a:graphic>
          <a:graphicData uri="http://schemas.openxmlformats.org/drawingml/2006/table">
            <a:tbl>
              <a:tblPr/>
              <a:tblGrid>
                <a:gridCol w="2705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1575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defRPr/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Carla</a:t>
                      </a:r>
                      <a:endParaRPr lang="en-US" sz="1100"/>
                    </a:p>
                    <a:p>
                      <a:pPr algn="ctr">
                        <a:lnSpc>
                          <a:spcPts val="3300"/>
                        </a:lnSpc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Ferrer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 spc="-31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Project Manager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5" name="Table 55"/>
          <p:cNvGraphicFramePr>
            <a:graphicFrameLocks noGrp="1"/>
          </p:cNvGraphicFramePr>
          <p:nvPr/>
        </p:nvGraphicFramePr>
        <p:xfrm>
          <a:off x="4249129" y="7736338"/>
          <a:ext cx="2705758" cy="1562100"/>
        </p:xfrm>
        <a:graphic>
          <a:graphicData uri="http://schemas.openxmlformats.org/drawingml/2006/table">
            <a:tbl>
              <a:tblPr/>
              <a:tblGrid>
                <a:gridCol w="2705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1575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defRPr/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Ashley</a:t>
                      </a:r>
                      <a:endParaRPr lang="en-US" sz="1100"/>
                    </a:p>
                    <a:p>
                      <a:pPr algn="ctr">
                        <a:lnSpc>
                          <a:spcPts val="3300"/>
                        </a:lnSpc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Intal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 spc="-31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Team member 1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6" name="Table 56"/>
          <p:cNvGraphicFramePr>
            <a:graphicFrameLocks noGrp="1"/>
          </p:cNvGraphicFramePr>
          <p:nvPr/>
        </p:nvGraphicFramePr>
        <p:xfrm>
          <a:off x="7684730" y="7736338"/>
          <a:ext cx="2705758" cy="1562100"/>
        </p:xfrm>
        <a:graphic>
          <a:graphicData uri="http://schemas.openxmlformats.org/drawingml/2006/table">
            <a:tbl>
              <a:tblPr/>
              <a:tblGrid>
                <a:gridCol w="2705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1575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defRPr/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Mark</a:t>
                      </a:r>
                      <a:endParaRPr lang="en-US" sz="1100"/>
                    </a:p>
                    <a:p>
                      <a:pPr algn="ctr">
                        <a:lnSpc>
                          <a:spcPts val="3300"/>
                        </a:lnSpc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Santos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 spc="-31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Team member 2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7" name="Table 57"/>
          <p:cNvGraphicFramePr>
            <a:graphicFrameLocks noGrp="1"/>
          </p:cNvGraphicFramePr>
          <p:nvPr/>
        </p:nvGraphicFramePr>
        <p:xfrm>
          <a:off x="11131299" y="7736338"/>
          <a:ext cx="2705758" cy="1562100"/>
        </p:xfrm>
        <a:graphic>
          <a:graphicData uri="http://schemas.openxmlformats.org/drawingml/2006/table">
            <a:tbl>
              <a:tblPr/>
              <a:tblGrid>
                <a:gridCol w="2705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1575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defRPr/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Ellen</a:t>
                      </a:r>
                      <a:endParaRPr lang="en-US" sz="1100"/>
                    </a:p>
                    <a:p>
                      <a:pPr algn="ctr">
                        <a:lnSpc>
                          <a:spcPts val="3300"/>
                        </a:lnSpc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Diaz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 spc="-31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Team member 3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8" name="Table 58"/>
          <p:cNvGraphicFramePr>
            <a:graphicFrameLocks noGrp="1"/>
          </p:cNvGraphicFramePr>
          <p:nvPr/>
        </p:nvGraphicFramePr>
        <p:xfrm>
          <a:off x="14573133" y="7736338"/>
          <a:ext cx="2705758" cy="1562100"/>
        </p:xfrm>
        <a:graphic>
          <a:graphicData uri="http://schemas.openxmlformats.org/drawingml/2006/table">
            <a:tbl>
              <a:tblPr/>
              <a:tblGrid>
                <a:gridCol w="27057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1575">
                <a:tc>
                  <a:txBody>
                    <a:bodyPr/>
                    <a:lstStyle/>
                    <a:p>
                      <a:pPr algn="ctr">
                        <a:lnSpc>
                          <a:spcPts val="3300"/>
                        </a:lnSpc>
                        <a:defRPr/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Trisha</a:t>
                      </a:r>
                      <a:endParaRPr lang="en-US" sz="1100"/>
                    </a:p>
                    <a:p>
                      <a:pPr algn="ctr">
                        <a:lnSpc>
                          <a:spcPts val="3300"/>
                        </a:lnSpc>
                      </a:pPr>
                      <a:r>
                        <a:rPr lang="en-US" sz="3000" spc="-6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Lopez</a:t>
                      </a:r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r>
                        <a:rPr lang="en-US" sz="1599" spc="-31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Team member 4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028700" y="4842387"/>
            <a:ext cx="16230600" cy="4170820"/>
            <a:chOff x="0" y="0"/>
            <a:chExt cx="4140779" cy="1064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40779" cy="1064067"/>
            </a:xfrm>
            <a:custGeom>
              <a:avLst/>
              <a:gdLst/>
              <a:ahLst/>
              <a:cxnLst/>
              <a:rect l="l" t="t" r="r" b="b"/>
              <a:pathLst>
                <a:path w="4140779" h="1064067">
                  <a:moveTo>
                    <a:pt x="14310" y="0"/>
                  </a:moveTo>
                  <a:lnTo>
                    <a:pt x="4126469" y="0"/>
                  </a:lnTo>
                  <a:cubicBezTo>
                    <a:pt x="4134372" y="0"/>
                    <a:pt x="4140779" y="6407"/>
                    <a:pt x="4140779" y="14310"/>
                  </a:cubicBezTo>
                  <a:lnTo>
                    <a:pt x="4140779" y="1049757"/>
                  </a:lnTo>
                  <a:cubicBezTo>
                    <a:pt x="4140779" y="1053552"/>
                    <a:pt x="4139271" y="1057192"/>
                    <a:pt x="4136587" y="1059876"/>
                  </a:cubicBezTo>
                  <a:cubicBezTo>
                    <a:pt x="4133904" y="1062559"/>
                    <a:pt x="4130264" y="1064067"/>
                    <a:pt x="4126469" y="1064067"/>
                  </a:cubicBezTo>
                  <a:lnTo>
                    <a:pt x="14310" y="1064067"/>
                  </a:lnTo>
                  <a:cubicBezTo>
                    <a:pt x="10515" y="1064067"/>
                    <a:pt x="6875" y="1062559"/>
                    <a:pt x="4191" y="1059876"/>
                  </a:cubicBezTo>
                  <a:cubicBezTo>
                    <a:pt x="1508" y="1057192"/>
                    <a:pt x="0" y="1053552"/>
                    <a:pt x="0" y="1049757"/>
                  </a:cubicBezTo>
                  <a:lnTo>
                    <a:pt x="0" y="14310"/>
                  </a:lnTo>
                  <a:cubicBezTo>
                    <a:pt x="0" y="10515"/>
                    <a:pt x="1508" y="6875"/>
                    <a:pt x="4191" y="4191"/>
                  </a:cubicBezTo>
                  <a:cubicBezTo>
                    <a:pt x="6875" y="1508"/>
                    <a:pt x="10515" y="0"/>
                    <a:pt x="1431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76200"/>
              <a:ext cx="4140779" cy="987867"/>
            </a:xfrm>
            <a:prstGeom prst="rect">
              <a:avLst/>
            </a:prstGeom>
          </p:spPr>
          <p:txBody>
            <a:bodyPr lIns="55462" tIns="55462" rIns="55462" bIns="55462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028700" y="4842387"/>
          <a:ext cx="16230600" cy="4187772"/>
        </p:xfrm>
        <a:graphic>
          <a:graphicData uri="http://schemas.openxmlformats.org/drawingml/2006/table">
            <a:tbl>
              <a:tblPr/>
              <a:tblGrid>
                <a:gridCol w="5437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92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4AAD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Phase 1</a:t>
                      </a:r>
                      <a:endParaRPr lang="en-US" sz="1100"/>
                    </a:p>
                  </a:txBody>
                  <a:tcPr marL="146966" marR="146966" marT="146966" marB="146966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 b="1">
                          <a:solidFill>
                            <a:srgbClr val="004AAD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Write a project activity or task</a:t>
                      </a:r>
                      <a:endParaRPr lang="en-US" sz="1100"/>
                    </a:p>
                  </a:txBody>
                  <a:tcPr marL="146966" marR="146966" marT="146966" marB="146966" anchor="ctr">
                    <a:lnL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r>
                        <a:rPr lang="en-US" sz="1799" b="1">
                          <a:solidFill>
                            <a:srgbClr val="004AAD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Write the corresponding deliverable that will come from the activity or task</a:t>
                      </a:r>
                      <a:endParaRPr lang="en-US" sz="1100"/>
                    </a:p>
                  </a:txBody>
                  <a:tcPr marL="146966" marR="146966" marT="146966" marB="146966" anchor="ctr">
                    <a:lnL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0324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146966" marR="146966" marT="146966" marB="146966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endParaRPr lang="en-US" sz="1100"/>
                    </a:p>
                  </a:txBody>
                  <a:tcPr marL="146966" marR="146966" marT="146966" marB="146966" anchor="ctr">
                    <a:lnL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endParaRPr lang="en-US" sz="1100"/>
                    </a:p>
                  </a:txBody>
                  <a:tcPr marL="146966" marR="146966" marT="146966" marB="146966" anchor="ctr">
                    <a:lnL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0324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146966" marR="146966" marT="146966" marB="146966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endParaRPr lang="en-US" sz="1100"/>
                    </a:p>
                  </a:txBody>
                  <a:tcPr marL="146966" marR="146966" marT="146966" marB="146966" anchor="ctr">
                    <a:lnL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endParaRPr lang="en-US" sz="1100"/>
                    </a:p>
                  </a:txBody>
                  <a:tcPr marL="146966" marR="146966" marT="146966" marB="146966" anchor="ctr">
                    <a:lnL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0324"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endParaRPr lang="en-US" sz="1100"/>
                    </a:p>
                  </a:txBody>
                  <a:tcPr marL="146966" marR="146966" marT="146966" marB="146966" anchor="ctr">
                    <a:lnL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endParaRPr lang="en-US" sz="1100"/>
                    </a:p>
                  </a:txBody>
                  <a:tcPr marL="146966" marR="146966" marT="146966" marB="146966" anchor="ctr">
                    <a:lnL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19"/>
                        </a:lnSpc>
                        <a:defRPr/>
                      </a:pPr>
                      <a:endParaRPr lang="en-US" sz="1100"/>
                    </a:p>
                  </a:txBody>
                  <a:tcPr marL="146966" marR="146966" marT="146966" marB="146966" anchor="ctr">
                    <a:lnL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8C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8" name="Group 8"/>
          <p:cNvGrpSpPr/>
          <p:nvPr/>
        </p:nvGrpSpPr>
        <p:grpSpPr>
          <a:xfrm>
            <a:off x="1331967" y="6697098"/>
            <a:ext cx="3906820" cy="2073988"/>
            <a:chOff x="0" y="0"/>
            <a:chExt cx="5791631" cy="30745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91631" cy="3074565"/>
            </a:xfrm>
            <a:custGeom>
              <a:avLst/>
              <a:gdLst/>
              <a:ahLst/>
              <a:cxnLst/>
              <a:rect l="l" t="t" r="r" b="b"/>
              <a:pathLst>
                <a:path w="5791631" h="3074565">
                  <a:moveTo>
                    <a:pt x="19816" y="0"/>
                  </a:moveTo>
                  <a:lnTo>
                    <a:pt x="5771814" y="0"/>
                  </a:lnTo>
                  <a:cubicBezTo>
                    <a:pt x="5777070" y="0"/>
                    <a:pt x="5782110" y="2088"/>
                    <a:pt x="5785827" y="5804"/>
                  </a:cubicBezTo>
                  <a:cubicBezTo>
                    <a:pt x="5789543" y="9520"/>
                    <a:pt x="5791631" y="14561"/>
                    <a:pt x="5791631" y="19816"/>
                  </a:cubicBezTo>
                  <a:lnTo>
                    <a:pt x="5791631" y="3054749"/>
                  </a:lnTo>
                  <a:cubicBezTo>
                    <a:pt x="5791631" y="3060004"/>
                    <a:pt x="5789543" y="3065045"/>
                    <a:pt x="5785827" y="3068761"/>
                  </a:cubicBezTo>
                  <a:cubicBezTo>
                    <a:pt x="5782110" y="3072477"/>
                    <a:pt x="5777070" y="3074565"/>
                    <a:pt x="5771814" y="3074565"/>
                  </a:cubicBezTo>
                  <a:lnTo>
                    <a:pt x="19816" y="3074565"/>
                  </a:lnTo>
                  <a:cubicBezTo>
                    <a:pt x="14561" y="3074565"/>
                    <a:pt x="9520" y="3072477"/>
                    <a:pt x="5804" y="3068761"/>
                  </a:cubicBezTo>
                  <a:cubicBezTo>
                    <a:pt x="2088" y="3065045"/>
                    <a:pt x="0" y="3060004"/>
                    <a:pt x="0" y="3054749"/>
                  </a:cubicBezTo>
                  <a:lnTo>
                    <a:pt x="0" y="19816"/>
                  </a:lnTo>
                  <a:cubicBezTo>
                    <a:pt x="0" y="14561"/>
                    <a:pt x="2088" y="9520"/>
                    <a:pt x="5804" y="5804"/>
                  </a:cubicBezTo>
                  <a:cubicBezTo>
                    <a:pt x="9520" y="2088"/>
                    <a:pt x="14561" y="0"/>
                    <a:pt x="19816" y="0"/>
                  </a:cubicBezTo>
                  <a:close/>
                </a:path>
              </a:pathLst>
            </a:custGeom>
            <a:solidFill>
              <a:srgbClr val="F4F4F4"/>
            </a:solidFill>
            <a:ln cap="sq">
              <a:noFill/>
              <a:prstDash val="sysDot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791631" cy="311266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1820"/>
                </a:lnSpc>
              </a:pPr>
              <a:r>
                <a:rPr lang="en-US" sz="13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Customize this table! Just right-click on any cell to see all the available table functions.</a:t>
              </a:r>
            </a:p>
            <a:p>
              <a:pPr algn="l">
                <a:lnSpc>
                  <a:spcPts val="1820"/>
                </a:lnSpc>
              </a:pPr>
              <a:endParaRPr lang="en-US" sz="13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algn="l">
                <a:lnSpc>
                  <a:spcPts val="1820"/>
                </a:lnSpc>
              </a:pPr>
              <a:r>
                <a:rPr lang="en-US" sz="13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To merge, highlight first two or more cells, then click "Merge Cells" to organize your table according to your needs!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23327" y="3572208"/>
            <a:ext cx="3143050" cy="835223"/>
            <a:chOff x="0" y="0"/>
            <a:chExt cx="758221" cy="20148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58221" cy="201487"/>
            </a:xfrm>
            <a:custGeom>
              <a:avLst/>
              <a:gdLst/>
              <a:ahLst/>
              <a:cxnLst/>
              <a:rect l="l" t="t" r="r" b="b"/>
              <a:pathLst>
                <a:path w="758221" h="201487">
                  <a:moveTo>
                    <a:pt x="73896" y="0"/>
                  </a:moveTo>
                  <a:lnTo>
                    <a:pt x="684325" y="0"/>
                  </a:lnTo>
                  <a:cubicBezTo>
                    <a:pt x="703924" y="0"/>
                    <a:pt x="722719" y="7785"/>
                    <a:pt x="736577" y="21644"/>
                  </a:cubicBezTo>
                  <a:cubicBezTo>
                    <a:pt x="750435" y="35502"/>
                    <a:pt x="758221" y="54297"/>
                    <a:pt x="758221" y="73896"/>
                  </a:cubicBezTo>
                  <a:lnTo>
                    <a:pt x="758221" y="127591"/>
                  </a:lnTo>
                  <a:cubicBezTo>
                    <a:pt x="758221" y="147190"/>
                    <a:pt x="750435" y="165985"/>
                    <a:pt x="736577" y="179844"/>
                  </a:cubicBezTo>
                  <a:cubicBezTo>
                    <a:pt x="722719" y="193702"/>
                    <a:pt x="703924" y="201487"/>
                    <a:pt x="684325" y="201487"/>
                  </a:cubicBezTo>
                  <a:lnTo>
                    <a:pt x="73896" y="201487"/>
                  </a:lnTo>
                  <a:cubicBezTo>
                    <a:pt x="54297" y="201487"/>
                    <a:pt x="35502" y="193702"/>
                    <a:pt x="21644" y="179844"/>
                  </a:cubicBezTo>
                  <a:cubicBezTo>
                    <a:pt x="7785" y="165985"/>
                    <a:pt x="0" y="147190"/>
                    <a:pt x="0" y="127591"/>
                  </a:cubicBezTo>
                  <a:lnTo>
                    <a:pt x="0" y="73896"/>
                  </a:lnTo>
                  <a:cubicBezTo>
                    <a:pt x="0" y="54297"/>
                    <a:pt x="7785" y="35502"/>
                    <a:pt x="21644" y="21644"/>
                  </a:cubicBezTo>
                  <a:cubicBezTo>
                    <a:pt x="35502" y="7785"/>
                    <a:pt x="54297" y="0"/>
                    <a:pt x="7389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758221" cy="220537"/>
            </a:xfrm>
            <a:prstGeom prst="rect">
              <a:avLst/>
            </a:prstGeom>
          </p:spPr>
          <p:txBody>
            <a:bodyPr lIns="55462" tIns="55462" rIns="55462" bIns="55462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spc="-4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PROJECT PHASE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572475" y="3538134"/>
            <a:ext cx="3143050" cy="835223"/>
            <a:chOff x="0" y="0"/>
            <a:chExt cx="758221" cy="20148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58221" cy="201487"/>
            </a:xfrm>
            <a:custGeom>
              <a:avLst/>
              <a:gdLst/>
              <a:ahLst/>
              <a:cxnLst/>
              <a:rect l="l" t="t" r="r" b="b"/>
              <a:pathLst>
                <a:path w="758221" h="201487">
                  <a:moveTo>
                    <a:pt x="73896" y="0"/>
                  </a:moveTo>
                  <a:lnTo>
                    <a:pt x="684325" y="0"/>
                  </a:lnTo>
                  <a:cubicBezTo>
                    <a:pt x="703924" y="0"/>
                    <a:pt x="722719" y="7785"/>
                    <a:pt x="736577" y="21644"/>
                  </a:cubicBezTo>
                  <a:cubicBezTo>
                    <a:pt x="750435" y="35502"/>
                    <a:pt x="758221" y="54297"/>
                    <a:pt x="758221" y="73896"/>
                  </a:cubicBezTo>
                  <a:lnTo>
                    <a:pt x="758221" y="127591"/>
                  </a:lnTo>
                  <a:cubicBezTo>
                    <a:pt x="758221" y="147190"/>
                    <a:pt x="750435" y="165985"/>
                    <a:pt x="736577" y="179844"/>
                  </a:cubicBezTo>
                  <a:cubicBezTo>
                    <a:pt x="722719" y="193702"/>
                    <a:pt x="703924" y="201487"/>
                    <a:pt x="684325" y="201487"/>
                  </a:cubicBezTo>
                  <a:lnTo>
                    <a:pt x="73896" y="201487"/>
                  </a:lnTo>
                  <a:cubicBezTo>
                    <a:pt x="54297" y="201487"/>
                    <a:pt x="35502" y="193702"/>
                    <a:pt x="21644" y="179844"/>
                  </a:cubicBezTo>
                  <a:cubicBezTo>
                    <a:pt x="7785" y="165985"/>
                    <a:pt x="0" y="147190"/>
                    <a:pt x="0" y="127591"/>
                  </a:cubicBezTo>
                  <a:lnTo>
                    <a:pt x="0" y="73896"/>
                  </a:lnTo>
                  <a:cubicBezTo>
                    <a:pt x="0" y="54297"/>
                    <a:pt x="7785" y="35502"/>
                    <a:pt x="21644" y="21644"/>
                  </a:cubicBezTo>
                  <a:cubicBezTo>
                    <a:pt x="35502" y="7785"/>
                    <a:pt x="54297" y="0"/>
                    <a:pt x="7389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758221" cy="220537"/>
            </a:xfrm>
            <a:prstGeom prst="rect">
              <a:avLst/>
            </a:prstGeom>
          </p:spPr>
          <p:txBody>
            <a:bodyPr lIns="55462" tIns="55462" rIns="55462" bIns="55462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spc="-4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SCOPE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925325" y="3572208"/>
            <a:ext cx="3143050" cy="835223"/>
            <a:chOff x="0" y="0"/>
            <a:chExt cx="758221" cy="2014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58221" cy="201487"/>
            </a:xfrm>
            <a:custGeom>
              <a:avLst/>
              <a:gdLst/>
              <a:ahLst/>
              <a:cxnLst/>
              <a:rect l="l" t="t" r="r" b="b"/>
              <a:pathLst>
                <a:path w="758221" h="201487">
                  <a:moveTo>
                    <a:pt x="73896" y="0"/>
                  </a:moveTo>
                  <a:lnTo>
                    <a:pt x="684325" y="0"/>
                  </a:lnTo>
                  <a:cubicBezTo>
                    <a:pt x="703924" y="0"/>
                    <a:pt x="722719" y="7785"/>
                    <a:pt x="736577" y="21644"/>
                  </a:cubicBezTo>
                  <a:cubicBezTo>
                    <a:pt x="750435" y="35502"/>
                    <a:pt x="758221" y="54297"/>
                    <a:pt x="758221" y="73896"/>
                  </a:cubicBezTo>
                  <a:lnTo>
                    <a:pt x="758221" y="127591"/>
                  </a:lnTo>
                  <a:cubicBezTo>
                    <a:pt x="758221" y="147190"/>
                    <a:pt x="750435" y="165985"/>
                    <a:pt x="736577" y="179844"/>
                  </a:cubicBezTo>
                  <a:cubicBezTo>
                    <a:pt x="722719" y="193702"/>
                    <a:pt x="703924" y="201487"/>
                    <a:pt x="684325" y="201487"/>
                  </a:cubicBezTo>
                  <a:lnTo>
                    <a:pt x="73896" y="201487"/>
                  </a:lnTo>
                  <a:cubicBezTo>
                    <a:pt x="54297" y="201487"/>
                    <a:pt x="35502" y="193702"/>
                    <a:pt x="21644" y="179844"/>
                  </a:cubicBezTo>
                  <a:cubicBezTo>
                    <a:pt x="7785" y="165985"/>
                    <a:pt x="0" y="147190"/>
                    <a:pt x="0" y="127591"/>
                  </a:cubicBezTo>
                  <a:lnTo>
                    <a:pt x="0" y="73896"/>
                  </a:lnTo>
                  <a:cubicBezTo>
                    <a:pt x="0" y="54297"/>
                    <a:pt x="7785" y="35502"/>
                    <a:pt x="21644" y="21644"/>
                  </a:cubicBezTo>
                  <a:cubicBezTo>
                    <a:pt x="35502" y="7785"/>
                    <a:pt x="54297" y="0"/>
                    <a:pt x="7389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758221" cy="220537"/>
            </a:xfrm>
            <a:prstGeom prst="rect">
              <a:avLst/>
            </a:prstGeom>
          </p:spPr>
          <p:txBody>
            <a:bodyPr lIns="55462" tIns="55462" rIns="55462" bIns="55462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spc="-4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DELIVERABLES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7357572" y="3278096"/>
            <a:ext cx="848862" cy="889284"/>
          </a:xfrm>
          <a:custGeom>
            <a:avLst/>
            <a:gdLst/>
            <a:ahLst/>
            <a:cxnLst/>
            <a:rect l="l" t="t" r="r" b="b"/>
            <a:pathLst>
              <a:path w="848862" h="889284">
                <a:moveTo>
                  <a:pt x="0" y="0"/>
                </a:moveTo>
                <a:lnTo>
                  <a:pt x="848862" y="0"/>
                </a:lnTo>
                <a:lnTo>
                  <a:pt x="848862" y="889284"/>
                </a:lnTo>
                <a:lnTo>
                  <a:pt x="0" y="8892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365858" y="3379156"/>
            <a:ext cx="918481" cy="788224"/>
          </a:xfrm>
          <a:custGeom>
            <a:avLst/>
            <a:gdLst/>
            <a:ahLst/>
            <a:cxnLst/>
            <a:rect l="l" t="t" r="r" b="b"/>
            <a:pathLst>
              <a:path w="918481" h="788224">
                <a:moveTo>
                  <a:pt x="0" y="0"/>
                </a:moveTo>
                <a:lnTo>
                  <a:pt x="918481" y="0"/>
                </a:lnTo>
                <a:lnTo>
                  <a:pt x="918481" y="788224"/>
                </a:lnTo>
                <a:lnTo>
                  <a:pt x="0" y="7882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855867" y="3268571"/>
            <a:ext cx="708012" cy="990856"/>
          </a:xfrm>
          <a:custGeom>
            <a:avLst/>
            <a:gdLst/>
            <a:ahLst/>
            <a:cxnLst/>
            <a:rect l="l" t="t" r="r" b="b"/>
            <a:pathLst>
              <a:path w="708012" h="990856">
                <a:moveTo>
                  <a:pt x="0" y="0"/>
                </a:moveTo>
                <a:lnTo>
                  <a:pt x="708012" y="0"/>
                </a:lnTo>
                <a:lnTo>
                  <a:pt x="708012" y="990857"/>
                </a:lnTo>
                <a:lnTo>
                  <a:pt x="0" y="9908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1028700" y="857250"/>
            <a:ext cx="16230600" cy="1634357"/>
            <a:chOff x="0" y="0"/>
            <a:chExt cx="21640800" cy="2179143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28575"/>
              <a:ext cx="21640800" cy="1486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0"/>
                </a:lnSpc>
              </a:pPr>
              <a:r>
                <a:rPr lang="en-US" sz="7200" b="1" spc="-144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Project Scope and Deliverables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1588505"/>
              <a:ext cx="21640800" cy="590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Describe what the project will entail and its anticipated output.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847326"/>
            <a:ext cx="13052878" cy="1634357"/>
            <a:chOff x="0" y="0"/>
            <a:chExt cx="17403837" cy="2179143"/>
          </a:xfrm>
        </p:grpSpPr>
        <p:sp>
          <p:nvSpPr>
            <p:cNvPr id="4" name="TextBox 4"/>
            <p:cNvSpPr txBox="1"/>
            <p:nvPr/>
          </p:nvSpPr>
          <p:spPr>
            <a:xfrm>
              <a:off x="0" y="-28575"/>
              <a:ext cx="17403837" cy="1486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280"/>
                </a:lnSpc>
              </a:pPr>
              <a:r>
                <a:rPr lang="en-US" sz="7200" b="1" spc="-144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Project Timeline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588505"/>
              <a:ext cx="17403837" cy="590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Use the chart to schedule all the project tasks that need to be accomplished.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3476948"/>
            <a:ext cx="16230600" cy="5781352"/>
            <a:chOff x="0" y="0"/>
            <a:chExt cx="4140779" cy="14749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40779" cy="1474948"/>
            </a:xfrm>
            <a:custGeom>
              <a:avLst/>
              <a:gdLst/>
              <a:ahLst/>
              <a:cxnLst/>
              <a:rect l="l" t="t" r="r" b="b"/>
              <a:pathLst>
                <a:path w="4140779" h="1474948">
                  <a:moveTo>
                    <a:pt x="14310" y="0"/>
                  </a:moveTo>
                  <a:lnTo>
                    <a:pt x="4126469" y="0"/>
                  </a:lnTo>
                  <a:cubicBezTo>
                    <a:pt x="4134372" y="0"/>
                    <a:pt x="4140779" y="6407"/>
                    <a:pt x="4140779" y="14310"/>
                  </a:cubicBezTo>
                  <a:lnTo>
                    <a:pt x="4140779" y="1460639"/>
                  </a:lnTo>
                  <a:cubicBezTo>
                    <a:pt x="4140779" y="1464434"/>
                    <a:pt x="4139271" y="1468074"/>
                    <a:pt x="4136587" y="1470757"/>
                  </a:cubicBezTo>
                  <a:cubicBezTo>
                    <a:pt x="4133904" y="1473441"/>
                    <a:pt x="4130264" y="1474948"/>
                    <a:pt x="4126469" y="1474948"/>
                  </a:cubicBezTo>
                  <a:lnTo>
                    <a:pt x="14310" y="1474948"/>
                  </a:lnTo>
                  <a:cubicBezTo>
                    <a:pt x="10515" y="1474948"/>
                    <a:pt x="6875" y="1473441"/>
                    <a:pt x="4191" y="1470757"/>
                  </a:cubicBezTo>
                  <a:cubicBezTo>
                    <a:pt x="1508" y="1468074"/>
                    <a:pt x="0" y="1464434"/>
                    <a:pt x="0" y="1460639"/>
                  </a:cubicBezTo>
                  <a:lnTo>
                    <a:pt x="0" y="14310"/>
                  </a:lnTo>
                  <a:cubicBezTo>
                    <a:pt x="0" y="10515"/>
                    <a:pt x="1508" y="6875"/>
                    <a:pt x="4191" y="4191"/>
                  </a:cubicBezTo>
                  <a:cubicBezTo>
                    <a:pt x="6875" y="1508"/>
                    <a:pt x="10515" y="0"/>
                    <a:pt x="1431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76200"/>
              <a:ext cx="4140779" cy="1398748"/>
            </a:xfrm>
            <a:prstGeom prst="rect">
              <a:avLst/>
            </a:prstGeom>
          </p:spPr>
          <p:txBody>
            <a:bodyPr lIns="55462" tIns="55462" rIns="55462" bIns="55462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1028700" y="3476948"/>
          <a:ext cx="16230600" cy="5834969"/>
        </p:xfrm>
        <a:graphic>
          <a:graphicData uri="http://schemas.openxmlformats.org/drawingml/2006/table">
            <a:tbl>
              <a:tblPr/>
              <a:tblGrid>
                <a:gridCol w="5781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7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7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13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10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0575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55E9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Tasks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55E9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Month 1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55E9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Month 2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55E9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Month 3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55E9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Month 4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055E9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Month 5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941">
                <a:tc>
                  <a:txBody>
                    <a:bodyPr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Project Task 1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482">
                <a:tc>
                  <a:txBody>
                    <a:bodyPr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Project Task 2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482">
                <a:tc>
                  <a:txBody>
                    <a:bodyPr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Project Task 3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482">
                <a:tc>
                  <a:txBody>
                    <a:bodyPr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Project Task 4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9482">
                <a:tc>
                  <a:txBody>
                    <a:bodyPr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Project Task 5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482">
                <a:tc>
                  <a:txBody>
                    <a:bodyPr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Project Task 6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8043">
                <a:tc>
                  <a:txBody>
                    <a:bodyPr/>
                    <a:lstStyle/>
                    <a:p>
                      <a:pPr algn="l">
                        <a:lnSpc>
                          <a:spcPts val="2239"/>
                        </a:lnSpc>
                        <a:defRPr/>
                      </a:pPr>
                      <a:r>
                        <a:rPr lang="en-US" sz="1599" b="1">
                          <a:solidFill>
                            <a:srgbClr val="000000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Project Task 7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3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4F4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AutoShape 11"/>
          <p:cNvSpPr/>
          <p:nvPr/>
        </p:nvSpPr>
        <p:spPr>
          <a:xfrm>
            <a:off x="6821318" y="4556324"/>
            <a:ext cx="2083761" cy="0"/>
          </a:xfrm>
          <a:prstGeom prst="line">
            <a:avLst/>
          </a:prstGeom>
          <a:ln w="238125" cap="flat">
            <a:solidFill>
              <a:srgbClr val="FF99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7626011" y="5268569"/>
            <a:ext cx="2454346" cy="0"/>
          </a:xfrm>
          <a:prstGeom prst="line">
            <a:avLst/>
          </a:prstGeom>
          <a:ln w="238125" cap="flat">
            <a:solidFill>
              <a:srgbClr val="0055E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8841518" y="5980814"/>
            <a:ext cx="2099891" cy="0"/>
          </a:xfrm>
          <a:prstGeom prst="line">
            <a:avLst/>
          </a:prstGeom>
          <a:ln w="238125" cap="flat">
            <a:solidFill>
              <a:srgbClr val="FF513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>
            <a:off x="9702569" y="6693059"/>
            <a:ext cx="3485451" cy="0"/>
          </a:xfrm>
          <a:prstGeom prst="line">
            <a:avLst/>
          </a:prstGeom>
          <a:ln w="238125" cap="flat">
            <a:solidFill>
              <a:srgbClr val="FF99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11949181" y="7405304"/>
            <a:ext cx="3525605" cy="0"/>
          </a:xfrm>
          <a:prstGeom prst="line">
            <a:avLst/>
          </a:prstGeom>
          <a:ln w="238125" cap="flat">
            <a:solidFill>
              <a:srgbClr val="0055E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14235947" y="8117549"/>
            <a:ext cx="2180431" cy="0"/>
          </a:xfrm>
          <a:prstGeom prst="line">
            <a:avLst/>
          </a:prstGeom>
          <a:ln w="238125" cap="flat">
            <a:solidFill>
              <a:srgbClr val="FF5139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15177539" y="8829794"/>
            <a:ext cx="2081761" cy="0"/>
          </a:xfrm>
          <a:prstGeom prst="line">
            <a:avLst/>
          </a:prstGeom>
          <a:ln w="238125" cap="flat">
            <a:solidFill>
              <a:srgbClr val="FF99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3637073" y="5125640"/>
            <a:ext cx="2541046" cy="2759788"/>
            <a:chOff x="0" y="0"/>
            <a:chExt cx="3766951" cy="409122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766951" cy="4091224"/>
            </a:xfrm>
            <a:custGeom>
              <a:avLst/>
              <a:gdLst/>
              <a:ahLst/>
              <a:cxnLst/>
              <a:rect l="l" t="t" r="r" b="b"/>
              <a:pathLst>
                <a:path w="3766951" h="4091224">
                  <a:moveTo>
                    <a:pt x="30467" y="0"/>
                  </a:moveTo>
                  <a:lnTo>
                    <a:pt x="3736484" y="0"/>
                  </a:lnTo>
                  <a:cubicBezTo>
                    <a:pt x="3753310" y="0"/>
                    <a:pt x="3766951" y="13641"/>
                    <a:pt x="3766951" y="30467"/>
                  </a:cubicBezTo>
                  <a:lnTo>
                    <a:pt x="3766951" y="4060756"/>
                  </a:lnTo>
                  <a:cubicBezTo>
                    <a:pt x="3766951" y="4077583"/>
                    <a:pt x="3753310" y="4091224"/>
                    <a:pt x="3736484" y="4091224"/>
                  </a:cubicBezTo>
                  <a:lnTo>
                    <a:pt x="30467" y="4091224"/>
                  </a:lnTo>
                  <a:cubicBezTo>
                    <a:pt x="13641" y="4091224"/>
                    <a:pt x="0" y="4077583"/>
                    <a:pt x="0" y="4060756"/>
                  </a:cubicBezTo>
                  <a:lnTo>
                    <a:pt x="0" y="30467"/>
                  </a:lnTo>
                  <a:cubicBezTo>
                    <a:pt x="0" y="13641"/>
                    <a:pt x="13641" y="0"/>
                    <a:pt x="30467" y="0"/>
                  </a:cubicBezTo>
                  <a:close/>
                </a:path>
              </a:pathLst>
            </a:custGeom>
            <a:solidFill>
              <a:srgbClr val="F4F4F4"/>
            </a:solidFill>
            <a:ln cap="sq">
              <a:noFill/>
              <a:prstDash val="sysDot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766951" cy="4129323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1820"/>
                </a:lnSpc>
              </a:pPr>
              <a:r>
                <a:rPr lang="en-US" sz="13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Customize this table! Just right-click on any cell to see all the available table functions.</a:t>
              </a:r>
            </a:p>
            <a:p>
              <a:pPr algn="l">
                <a:lnSpc>
                  <a:spcPts val="1820"/>
                </a:lnSpc>
              </a:pPr>
              <a:endParaRPr lang="en-US" sz="13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algn="l">
                <a:lnSpc>
                  <a:spcPts val="1820"/>
                </a:lnSpc>
              </a:pPr>
              <a:r>
                <a:rPr lang="en-US" sz="1300" b="1">
                  <a:solidFill>
                    <a:srgbClr val="00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To merge, highlight first two or more cells, then click "Merge Cells" to organize your table according to your needs!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5423" y="1068870"/>
            <a:ext cx="8746434" cy="800857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9144000" cy="10287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2408296" cy="2795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1028700"/>
            <a:ext cx="7111273" cy="2263939"/>
            <a:chOff x="0" y="0"/>
            <a:chExt cx="9481698" cy="3018585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9481698" cy="1486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280"/>
                </a:lnSpc>
              </a:pPr>
              <a:r>
                <a:rPr lang="en-US" sz="7200" b="1" spc="-144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Project Budget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805559"/>
              <a:ext cx="9481698" cy="1212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Use the graph to present the estimated budget allocation for each project item.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028700" y="4466499"/>
            <a:ext cx="785943" cy="674482"/>
          </a:xfrm>
          <a:custGeom>
            <a:avLst/>
            <a:gdLst/>
            <a:ahLst/>
            <a:cxnLst/>
            <a:rect l="l" t="t" r="r" b="b"/>
            <a:pathLst>
              <a:path w="785943" h="674482">
                <a:moveTo>
                  <a:pt x="0" y="0"/>
                </a:moveTo>
                <a:lnTo>
                  <a:pt x="785943" y="0"/>
                </a:lnTo>
                <a:lnTo>
                  <a:pt x="785943" y="674482"/>
                </a:lnTo>
                <a:lnTo>
                  <a:pt x="0" y="674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5782669"/>
            <a:ext cx="785943" cy="674482"/>
          </a:xfrm>
          <a:custGeom>
            <a:avLst/>
            <a:gdLst/>
            <a:ahLst/>
            <a:cxnLst/>
            <a:rect l="l" t="t" r="r" b="b"/>
            <a:pathLst>
              <a:path w="785943" h="674482">
                <a:moveTo>
                  <a:pt x="0" y="0"/>
                </a:moveTo>
                <a:lnTo>
                  <a:pt x="785943" y="0"/>
                </a:lnTo>
                <a:lnTo>
                  <a:pt x="785943" y="674482"/>
                </a:lnTo>
                <a:lnTo>
                  <a:pt x="0" y="6744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28700" y="7095326"/>
            <a:ext cx="785943" cy="674482"/>
          </a:xfrm>
          <a:custGeom>
            <a:avLst/>
            <a:gdLst/>
            <a:ahLst/>
            <a:cxnLst/>
            <a:rect l="l" t="t" r="r" b="b"/>
            <a:pathLst>
              <a:path w="785943" h="674482">
                <a:moveTo>
                  <a:pt x="0" y="0"/>
                </a:moveTo>
                <a:lnTo>
                  <a:pt x="785943" y="0"/>
                </a:lnTo>
                <a:lnTo>
                  <a:pt x="785943" y="674483"/>
                </a:lnTo>
                <a:lnTo>
                  <a:pt x="0" y="6744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996853" y="4466466"/>
            <a:ext cx="5685285" cy="732122"/>
            <a:chOff x="0" y="0"/>
            <a:chExt cx="7580380" cy="976163"/>
          </a:xfrm>
        </p:grpSpPr>
        <p:sp>
          <p:nvSpPr>
            <p:cNvPr id="14" name="TextBox 14"/>
            <p:cNvSpPr txBox="1"/>
            <p:nvPr/>
          </p:nvSpPr>
          <p:spPr>
            <a:xfrm>
              <a:off x="0" y="567190"/>
              <a:ext cx="7580380" cy="408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49"/>
                </a:lnSpc>
              </a:pPr>
              <a:r>
                <a:rPr lang="en-US" sz="16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Briefly elaborate on this cost/expense.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14"/>
              <a:ext cx="7580380" cy="527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Item 1: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996853" y="5755020"/>
            <a:ext cx="5685285" cy="729780"/>
            <a:chOff x="0" y="0"/>
            <a:chExt cx="7580380" cy="973040"/>
          </a:xfrm>
        </p:grpSpPr>
        <p:sp>
          <p:nvSpPr>
            <p:cNvPr id="17" name="TextBox 17"/>
            <p:cNvSpPr txBox="1"/>
            <p:nvPr/>
          </p:nvSpPr>
          <p:spPr>
            <a:xfrm>
              <a:off x="0" y="564067"/>
              <a:ext cx="7580380" cy="408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49"/>
                </a:lnSpc>
              </a:pPr>
              <a:r>
                <a:rPr lang="en-US" sz="16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Briefly elaborate on this cost/expense.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14"/>
              <a:ext cx="7580380" cy="527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Item 2: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996853" y="7043435"/>
            <a:ext cx="5685285" cy="682930"/>
            <a:chOff x="0" y="0"/>
            <a:chExt cx="7580380" cy="910573"/>
          </a:xfrm>
        </p:grpSpPr>
        <p:sp>
          <p:nvSpPr>
            <p:cNvPr id="20" name="TextBox 20"/>
            <p:cNvSpPr txBox="1"/>
            <p:nvPr/>
          </p:nvSpPr>
          <p:spPr>
            <a:xfrm>
              <a:off x="0" y="501599"/>
              <a:ext cx="7580380" cy="408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49"/>
                </a:lnSpc>
              </a:pPr>
              <a:r>
                <a:rPr lang="en-US" sz="16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Briefly elaborate on this cost/expense.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14"/>
              <a:ext cx="7580380" cy="5276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Item 3: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4622437" y="2190800"/>
            <a:ext cx="3567973" cy="149206"/>
          </a:xfrm>
          <a:custGeom>
            <a:avLst/>
            <a:gdLst/>
            <a:ahLst/>
            <a:cxnLst/>
            <a:rect l="l" t="t" r="r" b="b"/>
            <a:pathLst>
              <a:path w="3567973" h="149206">
                <a:moveTo>
                  <a:pt x="0" y="0"/>
                </a:moveTo>
                <a:lnTo>
                  <a:pt x="3567973" y="0"/>
                </a:lnTo>
                <a:lnTo>
                  <a:pt x="3567973" y="149207"/>
                </a:lnTo>
                <a:lnTo>
                  <a:pt x="0" y="14920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144440" y="1239858"/>
            <a:ext cx="714389" cy="713068"/>
            <a:chOff x="0" y="0"/>
            <a:chExt cx="878774" cy="8771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8774" cy="877148"/>
            </a:xfrm>
            <a:custGeom>
              <a:avLst/>
              <a:gdLst/>
              <a:ahLst/>
              <a:cxnLst/>
              <a:rect l="l" t="t" r="r" b="b"/>
              <a:pathLst>
                <a:path w="878774" h="877148">
                  <a:moveTo>
                    <a:pt x="439387" y="0"/>
                  </a:moveTo>
                  <a:cubicBezTo>
                    <a:pt x="196720" y="0"/>
                    <a:pt x="0" y="196356"/>
                    <a:pt x="0" y="438574"/>
                  </a:cubicBezTo>
                  <a:cubicBezTo>
                    <a:pt x="0" y="680792"/>
                    <a:pt x="196720" y="877148"/>
                    <a:pt x="439387" y="877148"/>
                  </a:cubicBezTo>
                  <a:cubicBezTo>
                    <a:pt x="682054" y="877148"/>
                    <a:pt x="878774" y="680792"/>
                    <a:pt x="878774" y="438574"/>
                  </a:cubicBezTo>
                  <a:cubicBezTo>
                    <a:pt x="878774" y="196356"/>
                    <a:pt x="682054" y="0"/>
                    <a:pt x="4393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82385" y="-22542"/>
              <a:ext cx="714004" cy="8174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04C087"/>
                  </a:solidFill>
                  <a:latin typeface="Heading Now 71-78"/>
                  <a:ea typeface="Heading Now 71-78"/>
                  <a:cs typeface="Heading Now 71-78"/>
                  <a:sym typeface="Heading Now 71-78"/>
                </a:rPr>
                <a:t>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144440" y="3427760"/>
            <a:ext cx="714389" cy="713068"/>
            <a:chOff x="0" y="0"/>
            <a:chExt cx="878774" cy="8771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774" cy="877148"/>
            </a:xfrm>
            <a:custGeom>
              <a:avLst/>
              <a:gdLst/>
              <a:ahLst/>
              <a:cxnLst/>
              <a:rect l="l" t="t" r="r" b="b"/>
              <a:pathLst>
                <a:path w="878774" h="877148">
                  <a:moveTo>
                    <a:pt x="439387" y="0"/>
                  </a:moveTo>
                  <a:cubicBezTo>
                    <a:pt x="196720" y="0"/>
                    <a:pt x="0" y="196356"/>
                    <a:pt x="0" y="438574"/>
                  </a:cubicBezTo>
                  <a:cubicBezTo>
                    <a:pt x="0" y="680792"/>
                    <a:pt x="196720" y="877148"/>
                    <a:pt x="439387" y="877148"/>
                  </a:cubicBezTo>
                  <a:cubicBezTo>
                    <a:pt x="682054" y="877148"/>
                    <a:pt x="878774" y="680792"/>
                    <a:pt x="878774" y="438574"/>
                  </a:cubicBezTo>
                  <a:cubicBezTo>
                    <a:pt x="878774" y="196356"/>
                    <a:pt x="682054" y="0"/>
                    <a:pt x="4393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82385" y="-22542"/>
              <a:ext cx="714004" cy="8174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04C087"/>
                  </a:solidFill>
                  <a:latin typeface="Heading Now 71-78"/>
                  <a:ea typeface="Heading Now 71-78"/>
                  <a:cs typeface="Heading Now 71-78"/>
                  <a:sym typeface="Heading Now 71-78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144440" y="5612794"/>
            <a:ext cx="714389" cy="713068"/>
            <a:chOff x="0" y="0"/>
            <a:chExt cx="878774" cy="8771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774" cy="877148"/>
            </a:xfrm>
            <a:custGeom>
              <a:avLst/>
              <a:gdLst/>
              <a:ahLst/>
              <a:cxnLst/>
              <a:rect l="l" t="t" r="r" b="b"/>
              <a:pathLst>
                <a:path w="878774" h="877148">
                  <a:moveTo>
                    <a:pt x="439387" y="0"/>
                  </a:moveTo>
                  <a:cubicBezTo>
                    <a:pt x="196720" y="0"/>
                    <a:pt x="0" y="196356"/>
                    <a:pt x="0" y="438574"/>
                  </a:cubicBezTo>
                  <a:cubicBezTo>
                    <a:pt x="0" y="680792"/>
                    <a:pt x="196720" y="877148"/>
                    <a:pt x="439387" y="877148"/>
                  </a:cubicBezTo>
                  <a:cubicBezTo>
                    <a:pt x="682054" y="877148"/>
                    <a:pt x="878774" y="680792"/>
                    <a:pt x="878774" y="438574"/>
                  </a:cubicBezTo>
                  <a:cubicBezTo>
                    <a:pt x="878774" y="196356"/>
                    <a:pt x="682054" y="0"/>
                    <a:pt x="4393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82385" y="-22542"/>
              <a:ext cx="714004" cy="8174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04C087"/>
                  </a:solidFill>
                  <a:latin typeface="Heading Now 71-78"/>
                  <a:ea typeface="Heading Now 71-78"/>
                  <a:cs typeface="Heading Now 71-78"/>
                  <a:sym typeface="Heading Now 71-78"/>
                </a:rPr>
                <a:t>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44440" y="7774632"/>
            <a:ext cx="714389" cy="713068"/>
            <a:chOff x="0" y="0"/>
            <a:chExt cx="878774" cy="87714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78774" cy="877148"/>
            </a:xfrm>
            <a:custGeom>
              <a:avLst/>
              <a:gdLst/>
              <a:ahLst/>
              <a:cxnLst/>
              <a:rect l="l" t="t" r="r" b="b"/>
              <a:pathLst>
                <a:path w="878774" h="877148">
                  <a:moveTo>
                    <a:pt x="439387" y="0"/>
                  </a:moveTo>
                  <a:cubicBezTo>
                    <a:pt x="196720" y="0"/>
                    <a:pt x="0" y="196356"/>
                    <a:pt x="0" y="438574"/>
                  </a:cubicBezTo>
                  <a:cubicBezTo>
                    <a:pt x="0" y="680792"/>
                    <a:pt x="196720" y="877148"/>
                    <a:pt x="439387" y="877148"/>
                  </a:cubicBezTo>
                  <a:cubicBezTo>
                    <a:pt x="682054" y="877148"/>
                    <a:pt x="878774" y="680792"/>
                    <a:pt x="878774" y="438574"/>
                  </a:cubicBezTo>
                  <a:cubicBezTo>
                    <a:pt x="878774" y="196356"/>
                    <a:pt x="682054" y="0"/>
                    <a:pt x="439387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82385" y="-22542"/>
              <a:ext cx="714004" cy="8174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80"/>
                </a:lnSpc>
              </a:pPr>
              <a:r>
                <a:rPr lang="en-US" sz="2700">
                  <a:solidFill>
                    <a:srgbClr val="04C087"/>
                  </a:solidFill>
                  <a:latin typeface="Heading Now 71-78"/>
                  <a:ea typeface="Heading Now 71-78"/>
                  <a:cs typeface="Heading Now 71-78"/>
                  <a:sym typeface="Heading Now 71-78"/>
                </a:rPr>
                <a:t>4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1944454"/>
            <a:ext cx="7301272" cy="2199563"/>
            <a:chOff x="0" y="0"/>
            <a:chExt cx="9735029" cy="2932751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28575"/>
              <a:ext cx="9735029" cy="1486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280"/>
                </a:lnSpc>
              </a:pPr>
              <a:r>
                <a:rPr lang="en-US" sz="7200" b="1" spc="-144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Project Risks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719813"/>
              <a:ext cx="9735029" cy="1212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Identify and rank the potential obstacles</a:t>
              </a:r>
            </a:p>
            <a:p>
              <a:pPr algn="l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that may hinder the project.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 rot="-9440831">
            <a:off x="4186721" y="-823808"/>
            <a:ext cx="19318128" cy="3196272"/>
          </a:xfrm>
          <a:custGeom>
            <a:avLst/>
            <a:gdLst/>
            <a:ahLst/>
            <a:cxnLst/>
            <a:rect l="l" t="t" r="r" b="b"/>
            <a:pathLst>
              <a:path w="19318128" h="3196272">
                <a:moveTo>
                  <a:pt x="0" y="0"/>
                </a:moveTo>
                <a:lnTo>
                  <a:pt x="19318127" y="0"/>
                </a:lnTo>
                <a:lnTo>
                  <a:pt x="19318127" y="3196272"/>
                </a:lnTo>
                <a:lnTo>
                  <a:pt x="0" y="3196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1120006" y="1209175"/>
            <a:ext cx="5965691" cy="774434"/>
            <a:chOff x="0" y="0"/>
            <a:chExt cx="7954254" cy="1032579"/>
          </a:xfrm>
        </p:grpSpPr>
        <p:sp>
          <p:nvSpPr>
            <p:cNvPr id="20" name="TextBox 20"/>
            <p:cNvSpPr txBox="1"/>
            <p:nvPr/>
          </p:nvSpPr>
          <p:spPr>
            <a:xfrm>
              <a:off x="0" y="662997"/>
              <a:ext cx="7954254" cy="369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399"/>
                </a:lnSpc>
              </a:pPr>
              <a:r>
                <a:rPr lang="en-US" sz="1599" u="non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Share how the risk might be mitigated.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19028"/>
              <a:ext cx="7954254" cy="576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20"/>
                </a:lnSpc>
              </a:pPr>
              <a:r>
                <a:rPr lang="en-US" sz="2800" spc="-56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List a potential risk.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120006" y="5568459"/>
            <a:ext cx="5965691" cy="801739"/>
            <a:chOff x="0" y="0"/>
            <a:chExt cx="7954254" cy="1068985"/>
          </a:xfrm>
        </p:grpSpPr>
        <p:sp>
          <p:nvSpPr>
            <p:cNvPr id="23" name="TextBox 23"/>
            <p:cNvSpPr txBox="1"/>
            <p:nvPr/>
          </p:nvSpPr>
          <p:spPr>
            <a:xfrm>
              <a:off x="0" y="699404"/>
              <a:ext cx="7954254" cy="369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399"/>
                </a:lnSpc>
              </a:pPr>
              <a:r>
                <a:rPr lang="en-US" sz="1599" u="none" spc="-3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Share how the risk might be mitigated.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9028"/>
              <a:ext cx="7954254" cy="576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20"/>
                </a:lnSpc>
              </a:pPr>
              <a:r>
                <a:rPr lang="en-US" sz="2800" spc="-56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List a potential risk.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120006" y="7730297"/>
            <a:ext cx="5965691" cy="801739"/>
            <a:chOff x="0" y="0"/>
            <a:chExt cx="7954254" cy="1068985"/>
          </a:xfrm>
        </p:grpSpPr>
        <p:sp>
          <p:nvSpPr>
            <p:cNvPr id="26" name="TextBox 26"/>
            <p:cNvSpPr txBox="1"/>
            <p:nvPr/>
          </p:nvSpPr>
          <p:spPr>
            <a:xfrm>
              <a:off x="0" y="699404"/>
              <a:ext cx="7954254" cy="369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399"/>
                </a:lnSpc>
              </a:pPr>
              <a:r>
                <a:rPr lang="en-US" sz="1599" u="none" spc="-3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Share how the risk might be mitigated.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28"/>
              <a:ext cx="7954254" cy="576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20"/>
                </a:lnSpc>
              </a:pPr>
              <a:r>
                <a:rPr lang="en-US" sz="2800" spc="-56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List a potential risk.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120006" y="3383424"/>
            <a:ext cx="5965691" cy="801739"/>
            <a:chOff x="0" y="0"/>
            <a:chExt cx="7954254" cy="1068985"/>
          </a:xfrm>
        </p:grpSpPr>
        <p:sp>
          <p:nvSpPr>
            <p:cNvPr id="29" name="TextBox 29"/>
            <p:cNvSpPr txBox="1"/>
            <p:nvPr/>
          </p:nvSpPr>
          <p:spPr>
            <a:xfrm>
              <a:off x="0" y="699404"/>
              <a:ext cx="7954254" cy="369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399"/>
                </a:lnSpc>
              </a:pPr>
              <a:r>
                <a:rPr lang="en-US" sz="1599" u="none" spc="-3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Share how the risk might be mitigated.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9028"/>
              <a:ext cx="7954254" cy="5761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20"/>
                </a:lnSpc>
              </a:pPr>
              <a:r>
                <a:rPr lang="en-US" sz="2800" spc="-56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List a potential risk.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253756" y="1025904"/>
            <a:ext cx="15780488" cy="1670607"/>
            <a:chOff x="0" y="0"/>
            <a:chExt cx="21040651" cy="2227476"/>
          </a:xfrm>
        </p:grpSpPr>
        <p:sp>
          <p:nvSpPr>
            <p:cNvPr id="5" name="TextBox 5"/>
            <p:cNvSpPr txBox="1"/>
            <p:nvPr/>
          </p:nvSpPr>
          <p:spPr>
            <a:xfrm>
              <a:off x="0" y="-28575"/>
              <a:ext cx="21040651" cy="1486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280"/>
                </a:lnSpc>
              </a:pPr>
              <a:r>
                <a:rPr lang="en-US" sz="7200" b="1" spc="-144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Management Tools and Methods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636838"/>
              <a:ext cx="21040651" cy="590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List down the tools and methods for the project and explain how they work.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518224" y="4648241"/>
            <a:ext cx="13251552" cy="2521305"/>
            <a:chOff x="0" y="0"/>
            <a:chExt cx="17668736" cy="336174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7660960" cy="1197128"/>
              <a:chOff x="0" y="0"/>
              <a:chExt cx="1386082" cy="21659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386082" cy="216594"/>
              </a:xfrm>
              <a:custGeom>
                <a:avLst/>
                <a:gdLst/>
                <a:ahLst/>
                <a:cxnLst/>
                <a:rect l="l" t="t" r="r" b="b"/>
                <a:pathLst>
                  <a:path w="1386082" h="216594">
                    <a:moveTo>
                      <a:pt x="40423" y="0"/>
                    </a:moveTo>
                    <a:lnTo>
                      <a:pt x="1345659" y="0"/>
                    </a:lnTo>
                    <a:cubicBezTo>
                      <a:pt x="1367984" y="0"/>
                      <a:pt x="1386082" y="18098"/>
                      <a:pt x="1386082" y="40423"/>
                    </a:cubicBezTo>
                    <a:lnTo>
                      <a:pt x="1386082" y="176171"/>
                    </a:lnTo>
                    <a:cubicBezTo>
                      <a:pt x="1386082" y="198496"/>
                      <a:pt x="1367984" y="216594"/>
                      <a:pt x="1345659" y="216594"/>
                    </a:cubicBezTo>
                    <a:lnTo>
                      <a:pt x="40423" y="216594"/>
                    </a:lnTo>
                    <a:cubicBezTo>
                      <a:pt x="18098" y="216594"/>
                      <a:pt x="0" y="198496"/>
                      <a:pt x="0" y="176171"/>
                    </a:cubicBezTo>
                    <a:lnTo>
                      <a:pt x="0" y="40423"/>
                    </a:lnTo>
                    <a:cubicBezTo>
                      <a:pt x="0" y="18098"/>
                      <a:pt x="18098" y="0"/>
                      <a:pt x="4042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1386082" cy="245169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algn="ctr">
                  <a:lnSpc>
                    <a:spcPts val="3959"/>
                  </a:lnSpc>
                </a:pPr>
                <a:r>
                  <a:rPr lang="en-US" sz="3299" b="1" spc="-65">
                    <a:solidFill>
                      <a:srgbClr val="000000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Management Tools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10007776" y="0"/>
              <a:ext cx="7660960" cy="1197128"/>
              <a:chOff x="0" y="0"/>
              <a:chExt cx="1386082" cy="21659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386082" cy="216594"/>
              </a:xfrm>
              <a:custGeom>
                <a:avLst/>
                <a:gdLst/>
                <a:ahLst/>
                <a:cxnLst/>
                <a:rect l="l" t="t" r="r" b="b"/>
                <a:pathLst>
                  <a:path w="1386082" h="216594">
                    <a:moveTo>
                      <a:pt x="40423" y="0"/>
                    </a:moveTo>
                    <a:lnTo>
                      <a:pt x="1345659" y="0"/>
                    </a:lnTo>
                    <a:cubicBezTo>
                      <a:pt x="1367984" y="0"/>
                      <a:pt x="1386082" y="18098"/>
                      <a:pt x="1386082" y="40423"/>
                    </a:cubicBezTo>
                    <a:lnTo>
                      <a:pt x="1386082" y="176171"/>
                    </a:lnTo>
                    <a:cubicBezTo>
                      <a:pt x="1386082" y="198496"/>
                      <a:pt x="1367984" y="216594"/>
                      <a:pt x="1345659" y="216594"/>
                    </a:cubicBezTo>
                    <a:lnTo>
                      <a:pt x="40423" y="216594"/>
                    </a:lnTo>
                    <a:cubicBezTo>
                      <a:pt x="18098" y="216594"/>
                      <a:pt x="0" y="198496"/>
                      <a:pt x="0" y="176171"/>
                    </a:cubicBezTo>
                    <a:lnTo>
                      <a:pt x="0" y="40423"/>
                    </a:lnTo>
                    <a:cubicBezTo>
                      <a:pt x="0" y="18098"/>
                      <a:pt x="18098" y="0"/>
                      <a:pt x="4042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1386082" cy="245169"/>
              </a:xfrm>
              <a:prstGeom prst="rect">
                <a:avLst/>
              </a:prstGeom>
            </p:spPr>
            <p:txBody>
              <a:bodyPr lIns="55462" tIns="55462" rIns="55462" bIns="55462" rtlCol="0" anchor="ctr"/>
              <a:lstStyle/>
              <a:p>
                <a:pPr algn="ctr">
                  <a:lnSpc>
                    <a:spcPts val="3959"/>
                  </a:lnSpc>
                </a:pPr>
                <a:r>
                  <a:rPr lang="en-US" sz="3299" b="1" spc="-65">
                    <a:solidFill>
                      <a:srgbClr val="000000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Management Methods</a:t>
                </a: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0" y="1526590"/>
              <a:ext cx="7660960" cy="1835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Add the first tool.</a:t>
              </a:r>
            </a:p>
            <a:p>
              <a:pPr algn="ctr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Add the second tool.</a:t>
              </a:r>
            </a:p>
            <a:p>
              <a:pPr algn="ctr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Add the third tool.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07776" y="1526590"/>
              <a:ext cx="7660960" cy="1835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Add the first method.</a:t>
              </a:r>
            </a:p>
            <a:p>
              <a:pPr algn="ctr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Add the second method.</a:t>
              </a:r>
            </a:p>
            <a:p>
              <a:pPr algn="ctr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Add the third method.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798" y="4553703"/>
            <a:ext cx="3373340" cy="337334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540" y="4553703"/>
            <a:ext cx="3373340" cy="337334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5861" y="4553703"/>
            <a:ext cx="3373340" cy="337334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0" y="0"/>
            <a:ext cx="18288000" cy="3737942"/>
            <a:chOff x="0" y="0"/>
            <a:chExt cx="4816593" cy="9844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984478"/>
            </a:xfrm>
            <a:custGeom>
              <a:avLst/>
              <a:gdLst/>
              <a:ahLst/>
              <a:cxnLst/>
              <a:rect l="l" t="t" r="r" b="b"/>
              <a:pathLst>
                <a:path w="4816592" h="984478">
                  <a:moveTo>
                    <a:pt x="0" y="0"/>
                  </a:moveTo>
                  <a:lnTo>
                    <a:pt x="4816592" y="0"/>
                  </a:lnTo>
                  <a:lnTo>
                    <a:pt x="4816592" y="984478"/>
                  </a:lnTo>
                  <a:lnTo>
                    <a:pt x="0" y="984478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3533CD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060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2846931" y="5707803"/>
            <a:ext cx="761090" cy="1065139"/>
          </a:xfrm>
          <a:custGeom>
            <a:avLst/>
            <a:gdLst/>
            <a:ahLst/>
            <a:cxnLst/>
            <a:rect l="l" t="t" r="r" b="b"/>
            <a:pathLst>
              <a:path w="761090" h="1065139">
                <a:moveTo>
                  <a:pt x="0" y="0"/>
                </a:moveTo>
                <a:lnTo>
                  <a:pt x="761090" y="0"/>
                </a:lnTo>
                <a:lnTo>
                  <a:pt x="761090" y="1065140"/>
                </a:lnTo>
                <a:lnTo>
                  <a:pt x="0" y="10651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028700" y="1002585"/>
            <a:ext cx="13074438" cy="1732772"/>
            <a:chOff x="0" y="0"/>
            <a:chExt cx="17432584" cy="2310363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8575"/>
              <a:ext cx="17432584" cy="1486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280"/>
                </a:lnSpc>
              </a:pPr>
              <a:r>
                <a:rPr lang="en-US" sz="7200" b="1" spc="-144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Project Monitoring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719769"/>
              <a:ext cx="17432584" cy="590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49"/>
                </a:lnSpc>
              </a:pPr>
              <a:r>
                <a:rPr lang="en-US" sz="2499" spc="-4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Once the project begins to move forward, log the development of each phase.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8051878"/>
            <a:ext cx="4397552" cy="813787"/>
            <a:chOff x="0" y="0"/>
            <a:chExt cx="5863402" cy="108505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715458"/>
              <a:ext cx="5863402" cy="369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399"/>
                </a:lnSpc>
              </a:pPr>
              <a:r>
                <a:rPr lang="en-US" sz="1599" spc="-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Provide a quick status update.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5863402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50"/>
                </a:lnSpc>
              </a:pPr>
              <a:r>
                <a:rPr lang="en-US" sz="3000" spc="-6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Project Phase 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41228" y="8051878"/>
            <a:ext cx="4397552" cy="813787"/>
            <a:chOff x="0" y="0"/>
            <a:chExt cx="5863402" cy="1085050"/>
          </a:xfrm>
        </p:grpSpPr>
        <p:sp>
          <p:nvSpPr>
            <p:cNvPr id="17" name="TextBox 17"/>
            <p:cNvSpPr txBox="1"/>
            <p:nvPr/>
          </p:nvSpPr>
          <p:spPr>
            <a:xfrm>
              <a:off x="0" y="715458"/>
              <a:ext cx="5863402" cy="369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399"/>
                </a:lnSpc>
              </a:pPr>
              <a:r>
                <a:rPr lang="en-US" sz="1599" spc="-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Provide a quick status update.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5863402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50"/>
                </a:lnSpc>
              </a:pPr>
              <a:r>
                <a:rPr lang="en-US" sz="3000" spc="-6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Project Phase 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853756" y="8051878"/>
            <a:ext cx="4397552" cy="813787"/>
            <a:chOff x="0" y="0"/>
            <a:chExt cx="5863402" cy="1085050"/>
          </a:xfrm>
        </p:grpSpPr>
        <p:sp>
          <p:nvSpPr>
            <p:cNvPr id="20" name="TextBox 20"/>
            <p:cNvSpPr txBox="1"/>
            <p:nvPr/>
          </p:nvSpPr>
          <p:spPr>
            <a:xfrm>
              <a:off x="0" y="715458"/>
              <a:ext cx="5863402" cy="369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399"/>
                </a:lnSpc>
              </a:pPr>
              <a:r>
                <a:rPr lang="en-US" sz="1599" spc="-3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Provide a quick status update.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5863402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50"/>
                </a:lnSpc>
              </a:pPr>
              <a:r>
                <a:rPr lang="en-US" sz="3000" spc="-6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Project Phase 3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8763701" y="5707803"/>
            <a:ext cx="946149" cy="991204"/>
          </a:xfrm>
          <a:custGeom>
            <a:avLst/>
            <a:gdLst/>
            <a:ahLst/>
            <a:cxnLst/>
            <a:rect l="l" t="t" r="r" b="b"/>
            <a:pathLst>
              <a:path w="946149" h="991204">
                <a:moveTo>
                  <a:pt x="0" y="0"/>
                </a:moveTo>
                <a:lnTo>
                  <a:pt x="946150" y="0"/>
                </a:lnTo>
                <a:lnTo>
                  <a:pt x="946150" y="991204"/>
                </a:lnTo>
                <a:lnTo>
                  <a:pt x="0" y="9912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568644" y="5744771"/>
            <a:ext cx="967776" cy="991204"/>
          </a:xfrm>
          <a:custGeom>
            <a:avLst/>
            <a:gdLst/>
            <a:ahLst/>
            <a:cxnLst/>
            <a:rect l="l" t="t" r="r" b="b"/>
            <a:pathLst>
              <a:path w="967776" h="991204">
                <a:moveTo>
                  <a:pt x="0" y="0"/>
                </a:moveTo>
                <a:lnTo>
                  <a:pt x="967776" y="0"/>
                </a:lnTo>
                <a:lnTo>
                  <a:pt x="967776" y="991204"/>
                </a:lnTo>
                <a:lnTo>
                  <a:pt x="0" y="9912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649897" y="4013604"/>
            <a:ext cx="12988206" cy="1954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09"/>
              </a:lnSpc>
            </a:pPr>
            <a:r>
              <a:rPr lang="en-US" sz="10864" b="1" spc="-21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you!</a:t>
            </a:r>
          </a:p>
        </p:txBody>
      </p:sp>
      <p:sp>
        <p:nvSpPr>
          <p:cNvPr id="4" name="Freeform 6"/>
          <p:cNvSpPr/>
          <p:nvPr/>
        </p:nvSpPr>
        <p:spPr>
          <a:xfrm>
            <a:off x="0" y="8067058"/>
            <a:ext cx="3252322" cy="3252322"/>
          </a:xfrm>
          <a:custGeom>
            <a:avLst/>
            <a:gdLst/>
            <a:ahLst/>
            <a:cxnLst/>
            <a:rect l="l" t="t" r="r" b="b"/>
            <a:pathLst>
              <a:path w="3252322" h="3252322">
                <a:moveTo>
                  <a:pt x="0" y="0"/>
                </a:moveTo>
                <a:lnTo>
                  <a:pt x="3252322" y="0"/>
                </a:lnTo>
                <a:lnTo>
                  <a:pt x="3252322" y="3252322"/>
                </a:lnTo>
                <a:lnTo>
                  <a:pt x="0" y="3252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558</Words>
  <Application>Microsoft Office PowerPoint</Application>
  <PresentationFormat>Custom</PresentationFormat>
  <Paragraphs>115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Poppins Medium</vt:lpstr>
      <vt:lpstr>Poppins</vt:lpstr>
      <vt:lpstr>Arial</vt:lpstr>
      <vt:lpstr>Poppins Bold</vt:lpstr>
      <vt:lpstr>Calibri</vt:lpstr>
      <vt:lpstr>Heading Now 71-78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Kick-off Meeting Presentation Template</dc:title>
  <dc:creator>Prothoughts Prajakta</dc:creator>
  <cp:lastModifiedBy>Prothoughts Prajakta</cp:lastModifiedBy>
  <cp:revision>2</cp:revision>
  <dcterms:created xsi:type="dcterms:W3CDTF">2006-08-16T00:00:00Z</dcterms:created>
  <dcterms:modified xsi:type="dcterms:W3CDTF">2026-10-08T13:55:08Z</dcterms:modified>
  <dc:identifier>DAHXauC2Ka0</dc:identifier>
</cp:coreProperties>
</file>